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1" r:id="rId4"/>
    <p:sldId id="257" r:id="rId5"/>
    <p:sldId id="26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54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4D60386-F2AB-4266-B209-D0F8C96035C3}"/>
              </a:ext>
            </a:extLst>
          </p:cNvPr>
          <p:cNvSpPr/>
          <p:nvPr/>
        </p:nvSpPr>
        <p:spPr>
          <a:xfrm flipH="1">
            <a:off x="2306368" y="2797115"/>
            <a:ext cx="1587260" cy="1587260"/>
          </a:xfrm>
          <a:custGeom>
            <a:avLst/>
            <a:gdLst>
              <a:gd name="connsiteX0" fmla="*/ 793630 w 1587260"/>
              <a:gd name="connsiteY0" fmla="*/ 848132 h 1587260"/>
              <a:gd name="connsiteX1" fmla="*/ 1270331 w 1587260"/>
              <a:gd name="connsiteY1" fmla="*/ 1324833 h 1587260"/>
              <a:gd name="connsiteX2" fmla="*/ 1231864 w 1587260"/>
              <a:gd name="connsiteY2" fmla="*/ 1356481 h 1587260"/>
              <a:gd name="connsiteX3" fmla="*/ 1174760 w 1587260"/>
              <a:gd name="connsiteY3" fmla="*/ 1398525 h 1587260"/>
              <a:gd name="connsiteX4" fmla="*/ 1115664 w 1587260"/>
              <a:gd name="connsiteY4" fmla="*/ 1430434 h 1587260"/>
              <a:gd name="connsiteX5" fmla="*/ 1053986 w 1587260"/>
              <a:gd name="connsiteY5" fmla="*/ 1459568 h 1587260"/>
              <a:gd name="connsiteX6" fmla="*/ 989950 w 1587260"/>
              <a:gd name="connsiteY6" fmla="*/ 1479770 h 1587260"/>
              <a:gd name="connsiteX7" fmla="*/ 925784 w 1587260"/>
              <a:gd name="connsiteY7" fmla="*/ 1496275 h 1587260"/>
              <a:gd name="connsiteX8" fmla="*/ 859524 w 1587260"/>
              <a:gd name="connsiteY8" fmla="*/ 1504222 h 1587260"/>
              <a:gd name="connsiteX9" fmla="*/ 793630 w 1587260"/>
              <a:gd name="connsiteY9" fmla="*/ 1508548 h 1587260"/>
              <a:gd name="connsiteX10" fmla="*/ 727737 w 1587260"/>
              <a:gd name="connsiteY10" fmla="*/ 1504222 h 1587260"/>
              <a:gd name="connsiteX11" fmla="*/ 661476 w 1587260"/>
              <a:gd name="connsiteY11" fmla="*/ 1496275 h 1587260"/>
              <a:gd name="connsiteX12" fmla="*/ 597310 w 1587260"/>
              <a:gd name="connsiteY12" fmla="*/ 1479770 h 1587260"/>
              <a:gd name="connsiteX13" fmla="*/ 533275 w 1587260"/>
              <a:gd name="connsiteY13" fmla="*/ 1459569 h 1587260"/>
              <a:gd name="connsiteX14" fmla="*/ 471596 w 1587260"/>
              <a:gd name="connsiteY14" fmla="*/ 1430434 h 1587260"/>
              <a:gd name="connsiteX15" fmla="*/ 412500 w 1587260"/>
              <a:gd name="connsiteY15" fmla="*/ 1398525 h 1587260"/>
              <a:gd name="connsiteX16" fmla="*/ 355396 w 1587260"/>
              <a:gd name="connsiteY16" fmla="*/ 1356481 h 1587260"/>
              <a:gd name="connsiteX17" fmla="*/ 316930 w 1587260"/>
              <a:gd name="connsiteY17" fmla="*/ 1324833 h 1587260"/>
              <a:gd name="connsiteX18" fmla="*/ 1324833 w 1587260"/>
              <a:gd name="connsiteY18" fmla="*/ 316930 h 1587260"/>
              <a:gd name="connsiteX19" fmla="*/ 1356466 w 1587260"/>
              <a:gd name="connsiteY19" fmla="*/ 355378 h 1587260"/>
              <a:gd name="connsiteX20" fmla="*/ 1398527 w 1587260"/>
              <a:gd name="connsiteY20" fmla="*/ 412507 h 1587260"/>
              <a:gd name="connsiteX21" fmla="*/ 1430426 w 1587260"/>
              <a:gd name="connsiteY21" fmla="*/ 471581 h 1587260"/>
              <a:gd name="connsiteX22" fmla="*/ 1459569 w 1587260"/>
              <a:gd name="connsiteY22" fmla="*/ 533280 h 1587260"/>
              <a:gd name="connsiteX23" fmla="*/ 1479766 w 1587260"/>
              <a:gd name="connsiteY23" fmla="*/ 597301 h 1587260"/>
              <a:gd name="connsiteX24" fmla="*/ 1496274 w 1587260"/>
              <a:gd name="connsiteY24" fmla="*/ 661479 h 1587260"/>
              <a:gd name="connsiteX25" fmla="*/ 1504221 w 1587260"/>
              <a:gd name="connsiteY25" fmla="*/ 727733 h 1587260"/>
              <a:gd name="connsiteX26" fmla="*/ 1508547 w 1587260"/>
              <a:gd name="connsiteY26" fmla="*/ 793630 h 1587260"/>
              <a:gd name="connsiteX27" fmla="*/ 1504221 w 1587260"/>
              <a:gd name="connsiteY27" fmla="*/ 859527 h 1587260"/>
              <a:gd name="connsiteX28" fmla="*/ 1496274 w 1587260"/>
              <a:gd name="connsiteY28" fmla="*/ 925781 h 1587260"/>
              <a:gd name="connsiteX29" fmla="*/ 1479766 w 1587260"/>
              <a:gd name="connsiteY29" fmla="*/ 989960 h 1587260"/>
              <a:gd name="connsiteX30" fmla="*/ 1459569 w 1587260"/>
              <a:gd name="connsiteY30" fmla="*/ 1053981 h 1587260"/>
              <a:gd name="connsiteX31" fmla="*/ 1430426 w 1587260"/>
              <a:gd name="connsiteY31" fmla="*/ 1115679 h 1587260"/>
              <a:gd name="connsiteX32" fmla="*/ 1398527 w 1587260"/>
              <a:gd name="connsiteY32" fmla="*/ 1174753 h 1587260"/>
              <a:gd name="connsiteX33" fmla="*/ 1356466 w 1587260"/>
              <a:gd name="connsiteY33" fmla="*/ 1231883 h 1587260"/>
              <a:gd name="connsiteX34" fmla="*/ 1324833 w 1587260"/>
              <a:gd name="connsiteY34" fmla="*/ 1270331 h 1587260"/>
              <a:gd name="connsiteX35" fmla="*/ 848132 w 1587260"/>
              <a:gd name="connsiteY35" fmla="*/ 793630 h 1587260"/>
              <a:gd name="connsiteX36" fmla="*/ 262428 w 1587260"/>
              <a:gd name="connsiteY36" fmla="*/ 316930 h 1587260"/>
              <a:gd name="connsiteX37" fmla="*/ 739128 w 1587260"/>
              <a:gd name="connsiteY37" fmla="*/ 793630 h 1587260"/>
              <a:gd name="connsiteX38" fmla="*/ 262428 w 1587260"/>
              <a:gd name="connsiteY38" fmla="*/ 1270331 h 1587260"/>
              <a:gd name="connsiteX39" fmla="*/ 230794 w 1587260"/>
              <a:gd name="connsiteY39" fmla="*/ 1231883 h 1587260"/>
              <a:gd name="connsiteX40" fmla="*/ 188733 w 1587260"/>
              <a:gd name="connsiteY40" fmla="*/ 1174753 h 1587260"/>
              <a:gd name="connsiteX41" fmla="*/ 156835 w 1587260"/>
              <a:gd name="connsiteY41" fmla="*/ 1115679 h 1587260"/>
              <a:gd name="connsiteX42" fmla="*/ 127691 w 1587260"/>
              <a:gd name="connsiteY42" fmla="*/ 1053981 h 1587260"/>
              <a:gd name="connsiteX43" fmla="*/ 107495 w 1587260"/>
              <a:gd name="connsiteY43" fmla="*/ 989960 h 1587260"/>
              <a:gd name="connsiteX44" fmla="*/ 90986 w 1587260"/>
              <a:gd name="connsiteY44" fmla="*/ 925781 h 1587260"/>
              <a:gd name="connsiteX45" fmla="*/ 83039 w 1587260"/>
              <a:gd name="connsiteY45" fmla="*/ 859527 h 1587260"/>
              <a:gd name="connsiteX46" fmla="*/ 78713 w 1587260"/>
              <a:gd name="connsiteY46" fmla="*/ 793630 h 1587260"/>
              <a:gd name="connsiteX47" fmla="*/ 83039 w 1587260"/>
              <a:gd name="connsiteY47" fmla="*/ 727733 h 1587260"/>
              <a:gd name="connsiteX48" fmla="*/ 90986 w 1587260"/>
              <a:gd name="connsiteY48" fmla="*/ 661479 h 1587260"/>
              <a:gd name="connsiteX49" fmla="*/ 107495 w 1587260"/>
              <a:gd name="connsiteY49" fmla="*/ 597300 h 1587260"/>
              <a:gd name="connsiteX50" fmla="*/ 127691 w 1587260"/>
              <a:gd name="connsiteY50" fmla="*/ 533280 h 1587260"/>
              <a:gd name="connsiteX51" fmla="*/ 156835 w 1587260"/>
              <a:gd name="connsiteY51" fmla="*/ 471581 h 1587260"/>
              <a:gd name="connsiteX52" fmla="*/ 188733 w 1587260"/>
              <a:gd name="connsiteY52" fmla="*/ 412507 h 1587260"/>
              <a:gd name="connsiteX53" fmla="*/ 230794 w 1587260"/>
              <a:gd name="connsiteY53" fmla="*/ 355378 h 1587260"/>
              <a:gd name="connsiteX54" fmla="*/ 793630 w 1587260"/>
              <a:gd name="connsiteY54" fmla="*/ 78712 h 1587260"/>
              <a:gd name="connsiteX55" fmla="*/ 859524 w 1587260"/>
              <a:gd name="connsiteY55" fmla="*/ 83038 h 1587260"/>
              <a:gd name="connsiteX56" fmla="*/ 925784 w 1587260"/>
              <a:gd name="connsiteY56" fmla="*/ 90986 h 1587260"/>
              <a:gd name="connsiteX57" fmla="*/ 989950 w 1587260"/>
              <a:gd name="connsiteY57" fmla="*/ 107491 h 1587260"/>
              <a:gd name="connsiteX58" fmla="*/ 1053986 w 1587260"/>
              <a:gd name="connsiteY58" fmla="*/ 127692 h 1587260"/>
              <a:gd name="connsiteX59" fmla="*/ 1115664 w 1587260"/>
              <a:gd name="connsiteY59" fmla="*/ 156826 h 1587260"/>
              <a:gd name="connsiteX60" fmla="*/ 1174760 w 1587260"/>
              <a:gd name="connsiteY60" fmla="*/ 188736 h 1587260"/>
              <a:gd name="connsiteX61" fmla="*/ 1231865 w 1587260"/>
              <a:gd name="connsiteY61" fmla="*/ 230779 h 1587260"/>
              <a:gd name="connsiteX62" fmla="*/ 1270331 w 1587260"/>
              <a:gd name="connsiteY62" fmla="*/ 262428 h 1587260"/>
              <a:gd name="connsiteX63" fmla="*/ 793630 w 1587260"/>
              <a:gd name="connsiteY63" fmla="*/ 739128 h 1587260"/>
              <a:gd name="connsiteX64" fmla="*/ 316930 w 1587260"/>
              <a:gd name="connsiteY64" fmla="*/ 262428 h 1587260"/>
              <a:gd name="connsiteX65" fmla="*/ 355396 w 1587260"/>
              <a:gd name="connsiteY65" fmla="*/ 230780 h 1587260"/>
              <a:gd name="connsiteX66" fmla="*/ 412501 w 1587260"/>
              <a:gd name="connsiteY66" fmla="*/ 188736 h 1587260"/>
              <a:gd name="connsiteX67" fmla="*/ 471596 w 1587260"/>
              <a:gd name="connsiteY67" fmla="*/ 156826 h 1587260"/>
              <a:gd name="connsiteX68" fmla="*/ 533275 w 1587260"/>
              <a:gd name="connsiteY68" fmla="*/ 127692 h 1587260"/>
              <a:gd name="connsiteX69" fmla="*/ 597310 w 1587260"/>
              <a:gd name="connsiteY69" fmla="*/ 107491 h 1587260"/>
              <a:gd name="connsiteX70" fmla="*/ 661476 w 1587260"/>
              <a:gd name="connsiteY70" fmla="*/ 90986 h 1587260"/>
              <a:gd name="connsiteX71" fmla="*/ 727736 w 1587260"/>
              <a:gd name="connsiteY71" fmla="*/ 8303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48132"/>
                </a:moveTo>
                <a:lnTo>
                  <a:pt x="1270331" y="1324833"/>
                </a:lnTo>
                <a:lnTo>
                  <a:pt x="1231864" y="1356481"/>
                </a:lnTo>
                <a:lnTo>
                  <a:pt x="1174760" y="1398525"/>
                </a:lnTo>
                <a:lnTo>
                  <a:pt x="1115664" y="1430434"/>
                </a:lnTo>
                <a:lnTo>
                  <a:pt x="1053986" y="1459568"/>
                </a:lnTo>
                <a:lnTo>
                  <a:pt x="989950" y="1479770"/>
                </a:lnTo>
                <a:lnTo>
                  <a:pt x="925784" y="1496275"/>
                </a:lnTo>
                <a:lnTo>
                  <a:pt x="859524" y="1504222"/>
                </a:lnTo>
                <a:lnTo>
                  <a:pt x="793630" y="1508548"/>
                </a:lnTo>
                <a:lnTo>
                  <a:pt x="727737" y="1504222"/>
                </a:lnTo>
                <a:lnTo>
                  <a:pt x="661476" y="1496275"/>
                </a:lnTo>
                <a:lnTo>
                  <a:pt x="597310" y="1479770"/>
                </a:lnTo>
                <a:lnTo>
                  <a:pt x="533275" y="1459569"/>
                </a:lnTo>
                <a:lnTo>
                  <a:pt x="471596" y="1430434"/>
                </a:lnTo>
                <a:lnTo>
                  <a:pt x="412500" y="1398525"/>
                </a:lnTo>
                <a:lnTo>
                  <a:pt x="355396" y="1356481"/>
                </a:lnTo>
                <a:lnTo>
                  <a:pt x="316930" y="1324833"/>
                </a:lnTo>
                <a:close/>
                <a:moveTo>
                  <a:pt x="1324833" y="316930"/>
                </a:moveTo>
                <a:lnTo>
                  <a:pt x="1356466" y="355378"/>
                </a:lnTo>
                <a:lnTo>
                  <a:pt x="1398527" y="412507"/>
                </a:lnTo>
                <a:lnTo>
                  <a:pt x="1430426" y="471581"/>
                </a:lnTo>
                <a:lnTo>
                  <a:pt x="1459569" y="533280"/>
                </a:lnTo>
                <a:lnTo>
                  <a:pt x="1479766" y="597301"/>
                </a:lnTo>
                <a:lnTo>
                  <a:pt x="1496274" y="661479"/>
                </a:lnTo>
                <a:lnTo>
                  <a:pt x="1504221" y="727733"/>
                </a:lnTo>
                <a:lnTo>
                  <a:pt x="1508547" y="793630"/>
                </a:lnTo>
                <a:lnTo>
                  <a:pt x="1504221" y="859527"/>
                </a:lnTo>
                <a:lnTo>
                  <a:pt x="1496274" y="925781"/>
                </a:lnTo>
                <a:lnTo>
                  <a:pt x="1479766" y="989960"/>
                </a:lnTo>
                <a:lnTo>
                  <a:pt x="1459569" y="1053981"/>
                </a:lnTo>
                <a:lnTo>
                  <a:pt x="1430426" y="1115679"/>
                </a:lnTo>
                <a:lnTo>
                  <a:pt x="1398527" y="1174753"/>
                </a:lnTo>
                <a:lnTo>
                  <a:pt x="1356466" y="1231883"/>
                </a:lnTo>
                <a:lnTo>
                  <a:pt x="1324833" y="1270331"/>
                </a:lnTo>
                <a:lnTo>
                  <a:pt x="848132" y="793630"/>
                </a:lnTo>
                <a:close/>
                <a:moveTo>
                  <a:pt x="262428" y="316930"/>
                </a:moveTo>
                <a:lnTo>
                  <a:pt x="739128" y="793630"/>
                </a:lnTo>
                <a:lnTo>
                  <a:pt x="262428" y="1270331"/>
                </a:lnTo>
                <a:lnTo>
                  <a:pt x="230794" y="1231883"/>
                </a:lnTo>
                <a:lnTo>
                  <a:pt x="188733" y="1174753"/>
                </a:lnTo>
                <a:lnTo>
                  <a:pt x="156835" y="1115679"/>
                </a:lnTo>
                <a:lnTo>
                  <a:pt x="127691" y="1053981"/>
                </a:lnTo>
                <a:lnTo>
                  <a:pt x="107495" y="989960"/>
                </a:lnTo>
                <a:lnTo>
                  <a:pt x="90986" y="925781"/>
                </a:lnTo>
                <a:lnTo>
                  <a:pt x="83039" y="859527"/>
                </a:lnTo>
                <a:lnTo>
                  <a:pt x="78713" y="793630"/>
                </a:lnTo>
                <a:lnTo>
                  <a:pt x="83039" y="727733"/>
                </a:lnTo>
                <a:lnTo>
                  <a:pt x="90986" y="661479"/>
                </a:lnTo>
                <a:lnTo>
                  <a:pt x="107495" y="597300"/>
                </a:lnTo>
                <a:lnTo>
                  <a:pt x="127691" y="533280"/>
                </a:lnTo>
                <a:lnTo>
                  <a:pt x="156835" y="471581"/>
                </a:lnTo>
                <a:lnTo>
                  <a:pt x="188733" y="412507"/>
                </a:lnTo>
                <a:lnTo>
                  <a:pt x="230794" y="355378"/>
                </a:lnTo>
                <a:close/>
                <a:moveTo>
                  <a:pt x="793630" y="78712"/>
                </a:moveTo>
                <a:lnTo>
                  <a:pt x="859524" y="83038"/>
                </a:lnTo>
                <a:lnTo>
                  <a:pt x="925784" y="90986"/>
                </a:lnTo>
                <a:lnTo>
                  <a:pt x="989950" y="107491"/>
                </a:lnTo>
                <a:lnTo>
                  <a:pt x="1053986" y="127692"/>
                </a:lnTo>
                <a:lnTo>
                  <a:pt x="1115664" y="156826"/>
                </a:lnTo>
                <a:lnTo>
                  <a:pt x="1174760" y="188736"/>
                </a:lnTo>
                <a:lnTo>
                  <a:pt x="1231865" y="230779"/>
                </a:lnTo>
                <a:lnTo>
                  <a:pt x="1270331" y="262428"/>
                </a:lnTo>
                <a:lnTo>
                  <a:pt x="793630" y="739128"/>
                </a:lnTo>
                <a:lnTo>
                  <a:pt x="316930" y="262428"/>
                </a:lnTo>
                <a:lnTo>
                  <a:pt x="355396" y="230780"/>
                </a:lnTo>
                <a:lnTo>
                  <a:pt x="412501" y="188736"/>
                </a:lnTo>
                <a:lnTo>
                  <a:pt x="471596" y="156826"/>
                </a:lnTo>
                <a:lnTo>
                  <a:pt x="533275" y="127692"/>
                </a:lnTo>
                <a:lnTo>
                  <a:pt x="597310" y="107491"/>
                </a:lnTo>
                <a:lnTo>
                  <a:pt x="661476" y="90986"/>
                </a:lnTo>
                <a:lnTo>
                  <a:pt x="727736" y="8303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9C03EAAD-423B-48FB-AB24-178525EC9D80}"/>
              </a:ext>
            </a:extLst>
          </p:cNvPr>
          <p:cNvSpPr/>
          <p:nvPr/>
        </p:nvSpPr>
        <p:spPr>
          <a:xfrm flipH="1">
            <a:off x="4147867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14C4E54-7E87-45E3-9D04-23C423C81728}"/>
              </a:ext>
            </a:extLst>
          </p:cNvPr>
          <p:cNvSpPr/>
          <p:nvPr/>
        </p:nvSpPr>
        <p:spPr>
          <a:xfrm flipH="1">
            <a:off x="6026269" y="2797115"/>
            <a:ext cx="1587260" cy="1587260"/>
          </a:xfrm>
          <a:custGeom>
            <a:avLst/>
            <a:gdLst>
              <a:gd name="connsiteX0" fmla="*/ 793630 w 1587260"/>
              <a:gd name="connsiteY0" fmla="*/ 913103 h 1587260"/>
              <a:gd name="connsiteX1" fmla="*/ 1169005 w 1587260"/>
              <a:gd name="connsiteY1" fmla="*/ 1288477 h 1587260"/>
              <a:gd name="connsiteX2" fmla="*/ 1157946 w 1587260"/>
              <a:gd name="connsiteY2" fmla="*/ 1297675 h 1587260"/>
              <a:gd name="connsiteX3" fmla="*/ 1106640 w 1587260"/>
              <a:gd name="connsiteY3" fmla="*/ 1329689 h 1587260"/>
              <a:gd name="connsiteX4" fmla="*/ 1060505 w 1587260"/>
              <a:gd name="connsiteY4" fmla="*/ 1355578 h 1587260"/>
              <a:gd name="connsiteX5" fmla="*/ 1007543 w 1587260"/>
              <a:gd name="connsiteY5" fmla="*/ 1376447 h 1587260"/>
              <a:gd name="connsiteX6" fmla="*/ 956083 w 1587260"/>
              <a:gd name="connsiteY6" fmla="*/ 1394199 h 1587260"/>
              <a:gd name="connsiteX7" fmla="*/ 902677 w 1587260"/>
              <a:gd name="connsiteY7" fmla="*/ 1404812 h 1587260"/>
              <a:gd name="connsiteX8" fmla="*/ 848128 w 1587260"/>
              <a:gd name="connsiteY8" fmla="*/ 1413376 h 1587260"/>
              <a:gd name="connsiteX9" fmla="*/ 793630 w 1587260"/>
              <a:gd name="connsiteY9" fmla="*/ 1414450 h 1587260"/>
              <a:gd name="connsiteX10" fmla="*/ 739132 w 1587260"/>
              <a:gd name="connsiteY10" fmla="*/ 1413376 h 1587260"/>
              <a:gd name="connsiteX11" fmla="*/ 684584 w 1587260"/>
              <a:gd name="connsiteY11" fmla="*/ 1404812 h 1587260"/>
              <a:gd name="connsiteX12" fmla="*/ 631178 w 1587260"/>
              <a:gd name="connsiteY12" fmla="*/ 1394199 h 1587260"/>
              <a:gd name="connsiteX13" fmla="*/ 579717 w 1587260"/>
              <a:gd name="connsiteY13" fmla="*/ 1376447 h 1587260"/>
              <a:gd name="connsiteX14" fmla="*/ 526756 w 1587260"/>
              <a:gd name="connsiteY14" fmla="*/ 1355578 h 1587260"/>
              <a:gd name="connsiteX15" fmla="*/ 480621 w 1587260"/>
              <a:gd name="connsiteY15" fmla="*/ 1329689 h 1587260"/>
              <a:gd name="connsiteX16" fmla="*/ 429314 w 1587260"/>
              <a:gd name="connsiteY16" fmla="*/ 1297675 h 1587260"/>
              <a:gd name="connsiteX17" fmla="*/ 418256 w 1587260"/>
              <a:gd name="connsiteY17" fmla="*/ 1288477 h 1587260"/>
              <a:gd name="connsiteX18" fmla="*/ 298783 w 1587260"/>
              <a:gd name="connsiteY18" fmla="*/ 418256 h 1587260"/>
              <a:gd name="connsiteX19" fmla="*/ 674158 w 1587260"/>
              <a:gd name="connsiteY19" fmla="*/ 793630 h 1587260"/>
              <a:gd name="connsiteX20" fmla="*/ 298783 w 1587260"/>
              <a:gd name="connsiteY20" fmla="*/ 1169004 h 1587260"/>
              <a:gd name="connsiteX21" fmla="*/ 289581 w 1587260"/>
              <a:gd name="connsiteY21" fmla="*/ 1157942 h 1587260"/>
              <a:gd name="connsiteX22" fmla="*/ 257577 w 1587260"/>
              <a:gd name="connsiteY22" fmla="*/ 1106650 h 1587260"/>
              <a:gd name="connsiteX23" fmla="*/ 231680 w 1587260"/>
              <a:gd name="connsiteY23" fmla="*/ 1060500 h 1587260"/>
              <a:gd name="connsiteX24" fmla="*/ 210816 w 1587260"/>
              <a:gd name="connsiteY24" fmla="*/ 1007554 h 1587260"/>
              <a:gd name="connsiteX25" fmla="*/ 193060 w 1587260"/>
              <a:gd name="connsiteY25" fmla="*/ 956079 h 1587260"/>
              <a:gd name="connsiteX26" fmla="*/ 182448 w 1587260"/>
              <a:gd name="connsiteY26" fmla="*/ 902684 h 1587260"/>
              <a:gd name="connsiteX27" fmla="*/ 173884 w 1587260"/>
              <a:gd name="connsiteY27" fmla="*/ 848127 h 1587260"/>
              <a:gd name="connsiteX28" fmla="*/ 172810 w 1587260"/>
              <a:gd name="connsiteY28" fmla="*/ 793630 h 1587260"/>
              <a:gd name="connsiteX29" fmla="*/ 173884 w 1587260"/>
              <a:gd name="connsiteY29" fmla="*/ 739133 h 1587260"/>
              <a:gd name="connsiteX30" fmla="*/ 182448 w 1587260"/>
              <a:gd name="connsiteY30" fmla="*/ 684577 h 1587260"/>
              <a:gd name="connsiteX31" fmla="*/ 193060 w 1587260"/>
              <a:gd name="connsiteY31" fmla="*/ 631181 h 1587260"/>
              <a:gd name="connsiteX32" fmla="*/ 210816 w 1587260"/>
              <a:gd name="connsiteY32" fmla="*/ 579706 h 1587260"/>
              <a:gd name="connsiteX33" fmla="*/ 231680 w 1587260"/>
              <a:gd name="connsiteY33" fmla="*/ 526760 h 1587260"/>
              <a:gd name="connsiteX34" fmla="*/ 257577 w 1587260"/>
              <a:gd name="connsiteY34" fmla="*/ 480610 h 1587260"/>
              <a:gd name="connsiteX35" fmla="*/ 289582 w 1587260"/>
              <a:gd name="connsiteY35" fmla="*/ 429318 h 1587260"/>
              <a:gd name="connsiteX36" fmla="*/ 1288477 w 1587260"/>
              <a:gd name="connsiteY36" fmla="*/ 418256 h 1587260"/>
              <a:gd name="connsiteX37" fmla="*/ 1297679 w 1587260"/>
              <a:gd name="connsiteY37" fmla="*/ 429318 h 1587260"/>
              <a:gd name="connsiteX38" fmla="*/ 1329683 w 1587260"/>
              <a:gd name="connsiteY38" fmla="*/ 480610 h 1587260"/>
              <a:gd name="connsiteX39" fmla="*/ 1355581 w 1587260"/>
              <a:gd name="connsiteY39" fmla="*/ 526760 h 1587260"/>
              <a:gd name="connsiteX40" fmla="*/ 1376445 w 1587260"/>
              <a:gd name="connsiteY40" fmla="*/ 579706 h 1587260"/>
              <a:gd name="connsiteX41" fmla="*/ 1394201 w 1587260"/>
              <a:gd name="connsiteY41" fmla="*/ 631181 h 1587260"/>
              <a:gd name="connsiteX42" fmla="*/ 1404812 w 1587260"/>
              <a:gd name="connsiteY42" fmla="*/ 684577 h 1587260"/>
              <a:gd name="connsiteX43" fmla="*/ 1413377 w 1587260"/>
              <a:gd name="connsiteY43" fmla="*/ 739133 h 1587260"/>
              <a:gd name="connsiteX44" fmla="*/ 1414451 w 1587260"/>
              <a:gd name="connsiteY44" fmla="*/ 793630 h 1587260"/>
              <a:gd name="connsiteX45" fmla="*/ 1413377 w 1587260"/>
              <a:gd name="connsiteY45" fmla="*/ 848127 h 1587260"/>
              <a:gd name="connsiteX46" fmla="*/ 1404812 w 1587260"/>
              <a:gd name="connsiteY46" fmla="*/ 902684 h 1587260"/>
              <a:gd name="connsiteX47" fmla="*/ 1394201 w 1587260"/>
              <a:gd name="connsiteY47" fmla="*/ 956079 h 1587260"/>
              <a:gd name="connsiteX48" fmla="*/ 1376445 w 1587260"/>
              <a:gd name="connsiteY48" fmla="*/ 1007554 h 1587260"/>
              <a:gd name="connsiteX49" fmla="*/ 1355581 w 1587260"/>
              <a:gd name="connsiteY49" fmla="*/ 1060500 h 1587260"/>
              <a:gd name="connsiteX50" fmla="*/ 1329683 w 1587260"/>
              <a:gd name="connsiteY50" fmla="*/ 1106650 h 1587260"/>
              <a:gd name="connsiteX51" fmla="*/ 1297679 w 1587260"/>
              <a:gd name="connsiteY51" fmla="*/ 1157942 h 1587260"/>
              <a:gd name="connsiteX52" fmla="*/ 1288477 w 1587260"/>
              <a:gd name="connsiteY52" fmla="*/ 1169004 h 1587260"/>
              <a:gd name="connsiteX53" fmla="*/ 913103 w 1587260"/>
              <a:gd name="connsiteY53" fmla="*/ 793630 h 1587260"/>
              <a:gd name="connsiteX54" fmla="*/ 793630 w 1587260"/>
              <a:gd name="connsiteY54" fmla="*/ 172811 h 1587260"/>
              <a:gd name="connsiteX55" fmla="*/ 848128 w 1587260"/>
              <a:gd name="connsiteY55" fmla="*/ 173885 h 1587260"/>
              <a:gd name="connsiteX56" fmla="*/ 902677 w 1587260"/>
              <a:gd name="connsiteY56" fmla="*/ 182448 h 1587260"/>
              <a:gd name="connsiteX57" fmla="*/ 956083 w 1587260"/>
              <a:gd name="connsiteY57" fmla="*/ 193061 h 1587260"/>
              <a:gd name="connsiteX58" fmla="*/ 1007543 w 1587260"/>
              <a:gd name="connsiteY58" fmla="*/ 210813 h 1587260"/>
              <a:gd name="connsiteX59" fmla="*/ 1060505 w 1587260"/>
              <a:gd name="connsiteY59" fmla="*/ 231683 h 1587260"/>
              <a:gd name="connsiteX60" fmla="*/ 1106640 w 1587260"/>
              <a:gd name="connsiteY60" fmla="*/ 257572 h 1587260"/>
              <a:gd name="connsiteX61" fmla="*/ 1157946 w 1587260"/>
              <a:gd name="connsiteY61" fmla="*/ 289585 h 1587260"/>
              <a:gd name="connsiteX62" fmla="*/ 1169005 w 1587260"/>
              <a:gd name="connsiteY62" fmla="*/ 298784 h 1587260"/>
              <a:gd name="connsiteX63" fmla="*/ 793630 w 1587260"/>
              <a:gd name="connsiteY63" fmla="*/ 674158 h 1587260"/>
              <a:gd name="connsiteX64" fmla="*/ 418256 w 1587260"/>
              <a:gd name="connsiteY64" fmla="*/ 298784 h 1587260"/>
              <a:gd name="connsiteX65" fmla="*/ 429314 w 1587260"/>
              <a:gd name="connsiteY65" fmla="*/ 289585 h 1587260"/>
              <a:gd name="connsiteX66" fmla="*/ 480621 w 1587260"/>
              <a:gd name="connsiteY66" fmla="*/ 257572 h 1587260"/>
              <a:gd name="connsiteX67" fmla="*/ 526756 w 1587260"/>
              <a:gd name="connsiteY67" fmla="*/ 231683 h 1587260"/>
              <a:gd name="connsiteX68" fmla="*/ 579717 w 1587260"/>
              <a:gd name="connsiteY68" fmla="*/ 210813 h 1587260"/>
              <a:gd name="connsiteX69" fmla="*/ 631178 w 1587260"/>
              <a:gd name="connsiteY69" fmla="*/ 193061 h 1587260"/>
              <a:gd name="connsiteX70" fmla="*/ 684584 w 1587260"/>
              <a:gd name="connsiteY70" fmla="*/ 182448 h 1587260"/>
              <a:gd name="connsiteX71" fmla="*/ 739132 w 1587260"/>
              <a:gd name="connsiteY71" fmla="*/ 173885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913103"/>
                </a:moveTo>
                <a:lnTo>
                  <a:pt x="1169005" y="1288477"/>
                </a:lnTo>
                <a:lnTo>
                  <a:pt x="1157946" y="1297675"/>
                </a:lnTo>
                <a:lnTo>
                  <a:pt x="1106640" y="1329689"/>
                </a:lnTo>
                <a:lnTo>
                  <a:pt x="1060505" y="1355578"/>
                </a:lnTo>
                <a:lnTo>
                  <a:pt x="1007543" y="1376447"/>
                </a:lnTo>
                <a:lnTo>
                  <a:pt x="956083" y="1394199"/>
                </a:lnTo>
                <a:lnTo>
                  <a:pt x="902677" y="1404812"/>
                </a:lnTo>
                <a:lnTo>
                  <a:pt x="848128" y="1413376"/>
                </a:lnTo>
                <a:lnTo>
                  <a:pt x="793630" y="1414450"/>
                </a:lnTo>
                <a:lnTo>
                  <a:pt x="739132" y="1413376"/>
                </a:lnTo>
                <a:lnTo>
                  <a:pt x="684584" y="1404812"/>
                </a:lnTo>
                <a:lnTo>
                  <a:pt x="631178" y="1394199"/>
                </a:lnTo>
                <a:lnTo>
                  <a:pt x="579717" y="1376447"/>
                </a:lnTo>
                <a:lnTo>
                  <a:pt x="526756" y="1355578"/>
                </a:lnTo>
                <a:lnTo>
                  <a:pt x="480621" y="1329689"/>
                </a:lnTo>
                <a:lnTo>
                  <a:pt x="429314" y="1297675"/>
                </a:lnTo>
                <a:lnTo>
                  <a:pt x="418256" y="1288477"/>
                </a:lnTo>
                <a:close/>
                <a:moveTo>
                  <a:pt x="298783" y="418256"/>
                </a:moveTo>
                <a:lnTo>
                  <a:pt x="674158" y="793630"/>
                </a:lnTo>
                <a:lnTo>
                  <a:pt x="298783" y="1169004"/>
                </a:lnTo>
                <a:lnTo>
                  <a:pt x="289581" y="1157942"/>
                </a:lnTo>
                <a:lnTo>
                  <a:pt x="257577" y="1106650"/>
                </a:lnTo>
                <a:lnTo>
                  <a:pt x="231680" y="1060500"/>
                </a:lnTo>
                <a:lnTo>
                  <a:pt x="210816" y="1007554"/>
                </a:lnTo>
                <a:lnTo>
                  <a:pt x="193060" y="956079"/>
                </a:lnTo>
                <a:lnTo>
                  <a:pt x="182448" y="902684"/>
                </a:lnTo>
                <a:lnTo>
                  <a:pt x="173884" y="848127"/>
                </a:lnTo>
                <a:lnTo>
                  <a:pt x="172810" y="793630"/>
                </a:lnTo>
                <a:lnTo>
                  <a:pt x="173884" y="739133"/>
                </a:lnTo>
                <a:lnTo>
                  <a:pt x="182448" y="684577"/>
                </a:lnTo>
                <a:lnTo>
                  <a:pt x="193060" y="631181"/>
                </a:lnTo>
                <a:lnTo>
                  <a:pt x="210816" y="579706"/>
                </a:lnTo>
                <a:lnTo>
                  <a:pt x="231680" y="526760"/>
                </a:lnTo>
                <a:lnTo>
                  <a:pt x="257577" y="480610"/>
                </a:lnTo>
                <a:lnTo>
                  <a:pt x="289582" y="429318"/>
                </a:lnTo>
                <a:close/>
                <a:moveTo>
                  <a:pt x="1288477" y="418256"/>
                </a:moveTo>
                <a:lnTo>
                  <a:pt x="1297679" y="429318"/>
                </a:lnTo>
                <a:lnTo>
                  <a:pt x="1329683" y="480610"/>
                </a:lnTo>
                <a:lnTo>
                  <a:pt x="1355581" y="526760"/>
                </a:lnTo>
                <a:lnTo>
                  <a:pt x="1376445" y="579706"/>
                </a:lnTo>
                <a:lnTo>
                  <a:pt x="1394201" y="631181"/>
                </a:lnTo>
                <a:lnTo>
                  <a:pt x="1404812" y="684577"/>
                </a:lnTo>
                <a:lnTo>
                  <a:pt x="1413377" y="739133"/>
                </a:lnTo>
                <a:lnTo>
                  <a:pt x="1414451" y="793630"/>
                </a:lnTo>
                <a:lnTo>
                  <a:pt x="1413377" y="848127"/>
                </a:lnTo>
                <a:lnTo>
                  <a:pt x="1404812" y="902684"/>
                </a:lnTo>
                <a:lnTo>
                  <a:pt x="1394201" y="956079"/>
                </a:lnTo>
                <a:lnTo>
                  <a:pt x="1376445" y="1007554"/>
                </a:lnTo>
                <a:lnTo>
                  <a:pt x="1355581" y="1060500"/>
                </a:lnTo>
                <a:lnTo>
                  <a:pt x="1329683" y="1106650"/>
                </a:lnTo>
                <a:lnTo>
                  <a:pt x="1297679" y="1157942"/>
                </a:lnTo>
                <a:lnTo>
                  <a:pt x="1288477" y="1169004"/>
                </a:lnTo>
                <a:lnTo>
                  <a:pt x="913103" y="793630"/>
                </a:lnTo>
                <a:close/>
                <a:moveTo>
                  <a:pt x="793630" y="172811"/>
                </a:moveTo>
                <a:lnTo>
                  <a:pt x="848128" y="173885"/>
                </a:lnTo>
                <a:lnTo>
                  <a:pt x="902677" y="182448"/>
                </a:lnTo>
                <a:lnTo>
                  <a:pt x="956083" y="193061"/>
                </a:lnTo>
                <a:lnTo>
                  <a:pt x="1007543" y="210813"/>
                </a:lnTo>
                <a:lnTo>
                  <a:pt x="1060505" y="231683"/>
                </a:lnTo>
                <a:lnTo>
                  <a:pt x="1106640" y="257572"/>
                </a:lnTo>
                <a:lnTo>
                  <a:pt x="1157946" y="289585"/>
                </a:lnTo>
                <a:lnTo>
                  <a:pt x="1169005" y="298784"/>
                </a:lnTo>
                <a:lnTo>
                  <a:pt x="793630" y="674158"/>
                </a:lnTo>
                <a:lnTo>
                  <a:pt x="418256" y="298784"/>
                </a:lnTo>
                <a:lnTo>
                  <a:pt x="429314" y="289585"/>
                </a:lnTo>
                <a:lnTo>
                  <a:pt x="480621" y="257572"/>
                </a:lnTo>
                <a:lnTo>
                  <a:pt x="526756" y="231683"/>
                </a:lnTo>
                <a:lnTo>
                  <a:pt x="579717" y="210813"/>
                </a:lnTo>
                <a:lnTo>
                  <a:pt x="631178" y="193061"/>
                </a:lnTo>
                <a:lnTo>
                  <a:pt x="684584" y="182448"/>
                </a:lnTo>
                <a:lnTo>
                  <a:pt x="739132" y="173885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D1C3E2A0-B7B9-4912-94D1-917FB2B9FF17}"/>
              </a:ext>
            </a:extLst>
          </p:cNvPr>
          <p:cNvSpPr/>
          <p:nvPr/>
        </p:nvSpPr>
        <p:spPr>
          <a:xfrm flipH="1">
            <a:off x="7904671" y="2797115"/>
            <a:ext cx="1587260" cy="1587260"/>
          </a:xfrm>
          <a:custGeom>
            <a:avLst/>
            <a:gdLst>
              <a:gd name="connsiteX0" fmla="*/ 793630 w 1587260"/>
              <a:gd name="connsiteY0" fmla="*/ 951461 h 1587260"/>
              <a:gd name="connsiteX1" fmla="*/ 1106386 w 1587260"/>
              <a:gd name="connsiteY1" fmla="*/ 1264216 h 1587260"/>
              <a:gd name="connsiteX2" fmla="*/ 1074402 w 1587260"/>
              <a:gd name="connsiteY2" fmla="*/ 1282686 h 1587260"/>
              <a:gd name="connsiteX3" fmla="*/ 1026140 w 1587260"/>
              <a:gd name="connsiteY3" fmla="*/ 1309017 h 1587260"/>
              <a:gd name="connsiteX4" fmla="*/ 982553 w 1587260"/>
              <a:gd name="connsiteY4" fmla="*/ 1325042 h 1587260"/>
              <a:gd name="connsiteX5" fmla="*/ 935592 w 1587260"/>
              <a:gd name="connsiteY5" fmla="*/ 1340876 h 1587260"/>
              <a:gd name="connsiteX6" fmla="*/ 887991 w 1587260"/>
              <a:gd name="connsiteY6" fmla="*/ 1349700 h 1587260"/>
              <a:gd name="connsiteX7" fmla="*/ 841404 w 1587260"/>
              <a:gd name="connsiteY7" fmla="*/ 1356924 h 1587260"/>
              <a:gd name="connsiteX8" fmla="*/ 793630 w 1587260"/>
              <a:gd name="connsiteY8" fmla="*/ 1357649 h 1587260"/>
              <a:gd name="connsiteX9" fmla="*/ 745856 w 1587260"/>
              <a:gd name="connsiteY9" fmla="*/ 1356924 h 1587260"/>
              <a:gd name="connsiteX10" fmla="*/ 699269 w 1587260"/>
              <a:gd name="connsiteY10" fmla="*/ 1349701 h 1587260"/>
              <a:gd name="connsiteX11" fmla="*/ 651668 w 1587260"/>
              <a:gd name="connsiteY11" fmla="*/ 1340876 h 1587260"/>
              <a:gd name="connsiteX12" fmla="*/ 604707 w 1587260"/>
              <a:gd name="connsiteY12" fmla="*/ 1325042 h 1587260"/>
              <a:gd name="connsiteX13" fmla="*/ 561120 w 1587260"/>
              <a:gd name="connsiteY13" fmla="*/ 1309017 h 1587260"/>
              <a:gd name="connsiteX14" fmla="*/ 512858 w 1587260"/>
              <a:gd name="connsiteY14" fmla="*/ 1282686 h 1587260"/>
              <a:gd name="connsiteX15" fmla="*/ 480875 w 1587260"/>
              <a:gd name="connsiteY15" fmla="*/ 1264216 h 1587260"/>
              <a:gd name="connsiteX16" fmla="*/ 323043 w 1587260"/>
              <a:gd name="connsiteY16" fmla="*/ 480875 h 1587260"/>
              <a:gd name="connsiteX17" fmla="*/ 635799 w 1587260"/>
              <a:gd name="connsiteY17" fmla="*/ 793630 h 1587260"/>
              <a:gd name="connsiteX18" fmla="*/ 323043 w 1587260"/>
              <a:gd name="connsiteY18" fmla="*/ 1106386 h 1587260"/>
              <a:gd name="connsiteX19" fmla="*/ 304554 w 1587260"/>
              <a:gd name="connsiteY19" fmla="*/ 1074367 h 1587260"/>
              <a:gd name="connsiteX20" fmla="*/ 278244 w 1587260"/>
              <a:gd name="connsiteY20" fmla="*/ 1026145 h 1587260"/>
              <a:gd name="connsiteX21" fmla="*/ 262209 w 1587260"/>
              <a:gd name="connsiteY21" fmla="*/ 982530 h 1587260"/>
              <a:gd name="connsiteX22" fmla="*/ 246384 w 1587260"/>
              <a:gd name="connsiteY22" fmla="*/ 935596 h 1587260"/>
              <a:gd name="connsiteX23" fmla="*/ 237557 w 1587260"/>
              <a:gd name="connsiteY23" fmla="*/ 887979 h 1587260"/>
              <a:gd name="connsiteX24" fmla="*/ 230335 w 1587260"/>
              <a:gd name="connsiteY24" fmla="*/ 841406 h 1587260"/>
              <a:gd name="connsiteX25" fmla="*/ 229610 w 1587260"/>
              <a:gd name="connsiteY25" fmla="*/ 793630 h 1587260"/>
              <a:gd name="connsiteX26" fmla="*/ 230335 w 1587260"/>
              <a:gd name="connsiteY26" fmla="*/ 745855 h 1587260"/>
              <a:gd name="connsiteX27" fmla="*/ 237557 w 1587260"/>
              <a:gd name="connsiteY27" fmla="*/ 699281 h 1587260"/>
              <a:gd name="connsiteX28" fmla="*/ 246384 w 1587260"/>
              <a:gd name="connsiteY28" fmla="*/ 651665 h 1587260"/>
              <a:gd name="connsiteX29" fmla="*/ 262209 w 1587260"/>
              <a:gd name="connsiteY29" fmla="*/ 604730 h 1587260"/>
              <a:gd name="connsiteX30" fmla="*/ 278244 w 1587260"/>
              <a:gd name="connsiteY30" fmla="*/ 561115 h 1587260"/>
              <a:gd name="connsiteX31" fmla="*/ 304554 w 1587260"/>
              <a:gd name="connsiteY31" fmla="*/ 512893 h 1587260"/>
              <a:gd name="connsiteX32" fmla="*/ 1264217 w 1587260"/>
              <a:gd name="connsiteY32" fmla="*/ 480875 h 1587260"/>
              <a:gd name="connsiteX33" fmla="*/ 1282706 w 1587260"/>
              <a:gd name="connsiteY33" fmla="*/ 512893 h 1587260"/>
              <a:gd name="connsiteX34" fmla="*/ 1309016 w 1587260"/>
              <a:gd name="connsiteY34" fmla="*/ 561115 h 1587260"/>
              <a:gd name="connsiteX35" fmla="*/ 1325051 w 1587260"/>
              <a:gd name="connsiteY35" fmla="*/ 604729 h 1587260"/>
              <a:gd name="connsiteX36" fmla="*/ 1340876 w 1587260"/>
              <a:gd name="connsiteY36" fmla="*/ 651665 h 1587260"/>
              <a:gd name="connsiteX37" fmla="*/ 1349703 w 1587260"/>
              <a:gd name="connsiteY37" fmla="*/ 699280 h 1587260"/>
              <a:gd name="connsiteX38" fmla="*/ 1356925 w 1587260"/>
              <a:gd name="connsiteY38" fmla="*/ 745855 h 1587260"/>
              <a:gd name="connsiteX39" fmla="*/ 1357650 w 1587260"/>
              <a:gd name="connsiteY39" fmla="*/ 793630 h 1587260"/>
              <a:gd name="connsiteX40" fmla="*/ 1356925 w 1587260"/>
              <a:gd name="connsiteY40" fmla="*/ 841406 h 1587260"/>
              <a:gd name="connsiteX41" fmla="*/ 1349703 w 1587260"/>
              <a:gd name="connsiteY41" fmla="*/ 887980 h 1587260"/>
              <a:gd name="connsiteX42" fmla="*/ 1340876 w 1587260"/>
              <a:gd name="connsiteY42" fmla="*/ 935595 h 1587260"/>
              <a:gd name="connsiteX43" fmla="*/ 1325051 w 1587260"/>
              <a:gd name="connsiteY43" fmla="*/ 982531 h 1587260"/>
              <a:gd name="connsiteX44" fmla="*/ 1309016 w 1587260"/>
              <a:gd name="connsiteY44" fmla="*/ 1026145 h 1587260"/>
              <a:gd name="connsiteX45" fmla="*/ 1282706 w 1587260"/>
              <a:gd name="connsiteY45" fmla="*/ 1074367 h 1587260"/>
              <a:gd name="connsiteX46" fmla="*/ 1264217 w 1587260"/>
              <a:gd name="connsiteY46" fmla="*/ 1106386 h 1587260"/>
              <a:gd name="connsiteX47" fmla="*/ 951461 w 1587260"/>
              <a:gd name="connsiteY47" fmla="*/ 793630 h 1587260"/>
              <a:gd name="connsiteX48" fmla="*/ 793630 w 1587260"/>
              <a:gd name="connsiteY48" fmla="*/ 229611 h 1587260"/>
              <a:gd name="connsiteX49" fmla="*/ 841404 w 1587260"/>
              <a:gd name="connsiteY49" fmla="*/ 230336 h 1587260"/>
              <a:gd name="connsiteX50" fmla="*/ 887991 w 1587260"/>
              <a:gd name="connsiteY50" fmla="*/ 237560 h 1587260"/>
              <a:gd name="connsiteX51" fmla="*/ 935592 w 1587260"/>
              <a:gd name="connsiteY51" fmla="*/ 246385 h 1587260"/>
              <a:gd name="connsiteX52" fmla="*/ 982553 w 1587260"/>
              <a:gd name="connsiteY52" fmla="*/ 262218 h 1587260"/>
              <a:gd name="connsiteX53" fmla="*/ 1026140 w 1587260"/>
              <a:gd name="connsiteY53" fmla="*/ 278243 h 1587260"/>
              <a:gd name="connsiteX54" fmla="*/ 1074402 w 1587260"/>
              <a:gd name="connsiteY54" fmla="*/ 304575 h 1587260"/>
              <a:gd name="connsiteX55" fmla="*/ 1106386 w 1587260"/>
              <a:gd name="connsiteY55" fmla="*/ 323044 h 1587260"/>
              <a:gd name="connsiteX56" fmla="*/ 793630 w 1587260"/>
              <a:gd name="connsiteY56" fmla="*/ 635799 h 1587260"/>
              <a:gd name="connsiteX57" fmla="*/ 480875 w 1587260"/>
              <a:gd name="connsiteY57" fmla="*/ 323044 h 1587260"/>
              <a:gd name="connsiteX58" fmla="*/ 512858 w 1587260"/>
              <a:gd name="connsiteY58" fmla="*/ 304575 h 1587260"/>
              <a:gd name="connsiteX59" fmla="*/ 561120 w 1587260"/>
              <a:gd name="connsiteY59" fmla="*/ 278243 h 1587260"/>
              <a:gd name="connsiteX60" fmla="*/ 604707 w 1587260"/>
              <a:gd name="connsiteY60" fmla="*/ 262218 h 1587260"/>
              <a:gd name="connsiteX61" fmla="*/ 651668 w 1587260"/>
              <a:gd name="connsiteY61" fmla="*/ 246385 h 1587260"/>
              <a:gd name="connsiteX62" fmla="*/ 699269 w 1587260"/>
              <a:gd name="connsiteY62" fmla="*/ 237560 h 1587260"/>
              <a:gd name="connsiteX63" fmla="*/ 745856 w 1587260"/>
              <a:gd name="connsiteY63" fmla="*/ 230336 h 1587260"/>
              <a:gd name="connsiteX64" fmla="*/ 793630 w 1587260"/>
              <a:gd name="connsiteY64" fmla="*/ 0 h 1587260"/>
              <a:gd name="connsiteX65" fmla="*/ 0 w 1587260"/>
              <a:gd name="connsiteY65" fmla="*/ 793630 h 1587260"/>
              <a:gd name="connsiteX66" fmla="*/ 793630 w 1587260"/>
              <a:gd name="connsiteY66" fmla="*/ 1587260 h 1587260"/>
              <a:gd name="connsiteX67" fmla="*/ 1587260 w 1587260"/>
              <a:gd name="connsiteY67" fmla="*/ 793630 h 1587260"/>
              <a:gd name="connsiteX68" fmla="*/ 793630 w 1587260"/>
              <a:gd name="connsiteY68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587260" h="1587260">
                <a:moveTo>
                  <a:pt x="793630" y="951461"/>
                </a:moveTo>
                <a:lnTo>
                  <a:pt x="1106386" y="1264216"/>
                </a:lnTo>
                <a:lnTo>
                  <a:pt x="1074402" y="1282686"/>
                </a:lnTo>
                <a:lnTo>
                  <a:pt x="1026140" y="1309017"/>
                </a:lnTo>
                <a:lnTo>
                  <a:pt x="982553" y="1325042"/>
                </a:lnTo>
                <a:lnTo>
                  <a:pt x="935592" y="1340876"/>
                </a:lnTo>
                <a:lnTo>
                  <a:pt x="887991" y="1349700"/>
                </a:lnTo>
                <a:lnTo>
                  <a:pt x="841404" y="1356924"/>
                </a:lnTo>
                <a:lnTo>
                  <a:pt x="793630" y="1357649"/>
                </a:lnTo>
                <a:lnTo>
                  <a:pt x="745856" y="1356924"/>
                </a:lnTo>
                <a:lnTo>
                  <a:pt x="699269" y="1349701"/>
                </a:lnTo>
                <a:lnTo>
                  <a:pt x="651668" y="1340876"/>
                </a:lnTo>
                <a:lnTo>
                  <a:pt x="604707" y="1325042"/>
                </a:lnTo>
                <a:lnTo>
                  <a:pt x="561120" y="1309017"/>
                </a:lnTo>
                <a:lnTo>
                  <a:pt x="512858" y="1282686"/>
                </a:lnTo>
                <a:lnTo>
                  <a:pt x="480875" y="1264216"/>
                </a:lnTo>
                <a:close/>
                <a:moveTo>
                  <a:pt x="323043" y="480875"/>
                </a:moveTo>
                <a:lnTo>
                  <a:pt x="635799" y="793630"/>
                </a:lnTo>
                <a:lnTo>
                  <a:pt x="323043" y="1106386"/>
                </a:lnTo>
                <a:lnTo>
                  <a:pt x="304554" y="1074367"/>
                </a:lnTo>
                <a:lnTo>
                  <a:pt x="278244" y="1026145"/>
                </a:lnTo>
                <a:lnTo>
                  <a:pt x="262209" y="982530"/>
                </a:lnTo>
                <a:lnTo>
                  <a:pt x="246384" y="935596"/>
                </a:lnTo>
                <a:lnTo>
                  <a:pt x="237557" y="887979"/>
                </a:lnTo>
                <a:lnTo>
                  <a:pt x="230335" y="841406"/>
                </a:lnTo>
                <a:lnTo>
                  <a:pt x="229610" y="793630"/>
                </a:lnTo>
                <a:lnTo>
                  <a:pt x="230335" y="745855"/>
                </a:lnTo>
                <a:lnTo>
                  <a:pt x="237557" y="699281"/>
                </a:lnTo>
                <a:lnTo>
                  <a:pt x="246384" y="651665"/>
                </a:lnTo>
                <a:lnTo>
                  <a:pt x="262209" y="604730"/>
                </a:lnTo>
                <a:lnTo>
                  <a:pt x="278244" y="561115"/>
                </a:lnTo>
                <a:lnTo>
                  <a:pt x="304554" y="512893"/>
                </a:lnTo>
                <a:close/>
                <a:moveTo>
                  <a:pt x="1264217" y="480875"/>
                </a:moveTo>
                <a:lnTo>
                  <a:pt x="1282706" y="512893"/>
                </a:lnTo>
                <a:lnTo>
                  <a:pt x="1309016" y="561115"/>
                </a:lnTo>
                <a:lnTo>
                  <a:pt x="1325051" y="604729"/>
                </a:lnTo>
                <a:lnTo>
                  <a:pt x="1340876" y="651665"/>
                </a:lnTo>
                <a:lnTo>
                  <a:pt x="1349703" y="699280"/>
                </a:lnTo>
                <a:lnTo>
                  <a:pt x="1356925" y="745855"/>
                </a:lnTo>
                <a:lnTo>
                  <a:pt x="1357650" y="793630"/>
                </a:lnTo>
                <a:lnTo>
                  <a:pt x="1356925" y="841406"/>
                </a:lnTo>
                <a:lnTo>
                  <a:pt x="1349703" y="887980"/>
                </a:lnTo>
                <a:lnTo>
                  <a:pt x="1340876" y="935595"/>
                </a:lnTo>
                <a:lnTo>
                  <a:pt x="1325051" y="982531"/>
                </a:lnTo>
                <a:lnTo>
                  <a:pt x="1309016" y="1026145"/>
                </a:lnTo>
                <a:lnTo>
                  <a:pt x="1282706" y="1074367"/>
                </a:lnTo>
                <a:lnTo>
                  <a:pt x="1264217" y="1106386"/>
                </a:lnTo>
                <a:lnTo>
                  <a:pt x="951461" y="793630"/>
                </a:lnTo>
                <a:close/>
                <a:moveTo>
                  <a:pt x="793630" y="229611"/>
                </a:moveTo>
                <a:lnTo>
                  <a:pt x="841404" y="230336"/>
                </a:lnTo>
                <a:lnTo>
                  <a:pt x="887991" y="237560"/>
                </a:lnTo>
                <a:lnTo>
                  <a:pt x="935592" y="246385"/>
                </a:lnTo>
                <a:lnTo>
                  <a:pt x="982553" y="262218"/>
                </a:lnTo>
                <a:lnTo>
                  <a:pt x="1026140" y="278243"/>
                </a:lnTo>
                <a:lnTo>
                  <a:pt x="1074402" y="304575"/>
                </a:lnTo>
                <a:lnTo>
                  <a:pt x="1106386" y="323044"/>
                </a:lnTo>
                <a:lnTo>
                  <a:pt x="793630" y="635799"/>
                </a:lnTo>
                <a:lnTo>
                  <a:pt x="480875" y="323044"/>
                </a:lnTo>
                <a:lnTo>
                  <a:pt x="512858" y="304575"/>
                </a:lnTo>
                <a:lnTo>
                  <a:pt x="561120" y="278243"/>
                </a:lnTo>
                <a:lnTo>
                  <a:pt x="604707" y="262218"/>
                </a:lnTo>
                <a:lnTo>
                  <a:pt x="651668" y="246385"/>
                </a:lnTo>
                <a:lnTo>
                  <a:pt x="699269" y="237560"/>
                </a:lnTo>
                <a:lnTo>
                  <a:pt x="745856" y="230336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3003DBB-99CE-4AC0-BE27-EC467125B4F5}"/>
              </a:ext>
            </a:extLst>
          </p:cNvPr>
          <p:cNvSpPr/>
          <p:nvPr/>
        </p:nvSpPr>
        <p:spPr>
          <a:xfrm flipH="1">
            <a:off x="426767" y="2797115"/>
            <a:ext cx="1587260" cy="1587260"/>
          </a:xfrm>
          <a:custGeom>
            <a:avLst/>
            <a:gdLst>
              <a:gd name="connsiteX0" fmla="*/ 793630 w 1587260"/>
              <a:gd name="connsiteY0" fmla="*/ 816678 h 1587260"/>
              <a:gd name="connsiteX1" fmla="*/ 1319089 w 1587260"/>
              <a:gd name="connsiteY1" fmla="*/ 1342137 h 1587260"/>
              <a:gd name="connsiteX2" fmla="*/ 1267198 w 1587260"/>
              <a:gd name="connsiteY2" fmla="*/ 1384645 h 1587260"/>
              <a:gd name="connsiteX3" fmla="*/ 1206848 w 1587260"/>
              <a:gd name="connsiteY3" fmla="*/ 1431961 h 1587260"/>
              <a:gd name="connsiteX4" fmla="*/ 1142080 w 1587260"/>
              <a:gd name="connsiteY4" fmla="*/ 1466397 h 1587260"/>
              <a:gd name="connsiteX5" fmla="*/ 1076087 w 1587260"/>
              <a:gd name="connsiteY5" fmla="*/ 1499691 h 1587260"/>
              <a:gd name="connsiteX6" fmla="*/ 1006180 w 1587260"/>
              <a:gd name="connsiteY6" fmla="*/ 1520939 h 1587260"/>
              <a:gd name="connsiteX7" fmla="*/ 936988 w 1587260"/>
              <a:gd name="connsiteY7" fmla="*/ 1540361 h 1587260"/>
              <a:gd name="connsiteX8" fmla="*/ 864986 w 1587260"/>
              <a:gd name="connsiteY8" fmla="*/ 1547952 h 1587260"/>
              <a:gd name="connsiteX9" fmla="*/ 793630 w 1587260"/>
              <a:gd name="connsiteY9" fmla="*/ 1553933 h 1587260"/>
              <a:gd name="connsiteX10" fmla="*/ 722274 w 1587260"/>
              <a:gd name="connsiteY10" fmla="*/ 1547952 h 1587260"/>
              <a:gd name="connsiteX11" fmla="*/ 650272 w 1587260"/>
              <a:gd name="connsiteY11" fmla="*/ 1540361 h 1587260"/>
              <a:gd name="connsiteX12" fmla="*/ 581080 w 1587260"/>
              <a:gd name="connsiteY12" fmla="*/ 1520939 h 1587260"/>
              <a:gd name="connsiteX13" fmla="*/ 511173 w 1587260"/>
              <a:gd name="connsiteY13" fmla="*/ 1499691 h 1587260"/>
              <a:gd name="connsiteX14" fmla="*/ 445180 w 1587260"/>
              <a:gd name="connsiteY14" fmla="*/ 1466397 h 1587260"/>
              <a:gd name="connsiteX15" fmla="*/ 380412 w 1587260"/>
              <a:gd name="connsiteY15" fmla="*/ 1431961 h 1587260"/>
              <a:gd name="connsiteX16" fmla="*/ 320062 w 1587260"/>
              <a:gd name="connsiteY16" fmla="*/ 1384645 h 1587260"/>
              <a:gd name="connsiteX17" fmla="*/ 268171 w 1587260"/>
              <a:gd name="connsiteY17" fmla="*/ 1342137 h 1587260"/>
              <a:gd name="connsiteX18" fmla="*/ 245124 w 1587260"/>
              <a:gd name="connsiteY18" fmla="*/ 268172 h 1587260"/>
              <a:gd name="connsiteX19" fmla="*/ 770582 w 1587260"/>
              <a:gd name="connsiteY19" fmla="*/ 793630 h 1587260"/>
              <a:gd name="connsiteX20" fmla="*/ 245124 w 1587260"/>
              <a:gd name="connsiteY20" fmla="*/ 1319089 h 1587260"/>
              <a:gd name="connsiteX21" fmla="*/ 202685 w 1587260"/>
              <a:gd name="connsiteY21" fmla="*/ 1267283 h 1587260"/>
              <a:gd name="connsiteX22" fmla="*/ 155296 w 1587260"/>
              <a:gd name="connsiteY22" fmla="*/ 1206840 h 1587260"/>
              <a:gd name="connsiteX23" fmla="*/ 120896 w 1587260"/>
              <a:gd name="connsiteY23" fmla="*/ 1142139 h 1587260"/>
              <a:gd name="connsiteX24" fmla="*/ 87569 w 1587260"/>
              <a:gd name="connsiteY24" fmla="*/ 1076082 h 1587260"/>
              <a:gd name="connsiteX25" fmla="*/ 66332 w 1587260"/>
              <a:gd name="connsiteY25" fmla="*/ 1006213 h 1587260"/>
              <a:gd name="connsiteX26" fmla="*/ 46900 w 1587260"/>
              <a:gd name="connsiteY26" fmla="*/ 936985 h 1587260"/>
              <a:gd name="connsiteX27" fmla="*/ 39311 w 1587260"/>
              <a:gd name="connsiteY27" fmla="*/ 864996 h 1587260"/>
              <a:gd name="connsiteX28" fmla="*/ 33330 w 1587260"/>
              <a:gd name="connsiteY28" fmla="*/ 793630 h 1587260"/>
              <a:gd name="connsiteX29" fmla="*/ 39311 w 1587260"/>
              <a:gd name="connsiteY29" fmla="*/ 722264 h 1587260"/>
              <a:gd name="connsiteX30" fmla="*/ 46900 w 1587260"/>
              <a:gd name="connsiteY30" fmla="*/ 650275 h 1587260"/>
              <a:gd name="connsiteX31" fmla="*/ 66332 w 1587260"/>
              <a:gd name="connsiteY31" fmla="*/ 581047 h 1587260"/>
              <a:gd name="connsiteX32" fmla="*/ 87569 w 1587260"/>
              <a:gd name="connsiteY32" fmla="*/ 511178 h 1587260"/>
              <a:gd name="connsiteX33" fmla="*/ 120896 w 1587260"/>
              <a:gd name="connsiteY33" fmla="*/ 445121 h 1587260"/>
              <a:gd name="connsiteX34" fmla="*/ 155296 w 1587260"/>
              <a:gd name="connsiteY34" fmla="*/ 380421 h 1587260"/>
              <a:gd name="connsiteX35" fmla="*/ 202685 w 1587260"/>
              <a:gd name="connsiteY35" fmla="*/ 319977 h 1587260"/>
              <a:gd name="connsiteX36" fmla="*/ 1342137 w 1587260"/>
              <a:gd name="connsiteY36" fmla="*/ 268172 h 1587260"/>
              <a:gd name="connsiteX37" fmla="*/ 1384575 w 1587260"/>
              <a:gd name="connsiteY37" fmla="*/ 319977 h 1587260"/>
              <a:gd name="connsiteX38" fmla="*/ 1431964 w 1587260"/>
              <a:gd name="connsiteY38" fmla="*/ 380421 h 1587260"/>
              <a:gd name="connsiteX39" fmla="*/ 1466364 w 1587260"/>
              <a:gd name="connsiteY39" fmla="*/ 445121 h 1587260"/>
              <a:gd name="connsiteX40" fmla="*/ 1499691 w 1587260"/>
              <a:gd name="connsiteY40" fmla="*/ 511178 h 1587260"/>
              <a:gd name="connsiteX41" fmla="*/ 1520928 w 1587260"/>
              <a:gd name="connsiteY41" fmla="*/ 581047 h 1587260"/>
              <a:gd name="connsiteX42" fmla="*/ 1540360 w 1587260"/>
              <a:gd name="connsiteY42" fmla="*/ 650275 h 1587260"/>
              <a:gd name="connsiteX43" fmla="*/ 1547949 w 1587260"/>
              <a:gd name="connsiteY43" fmla="*/ 722264 h 1587260"/>
              <a:gd name="connsiteX44" fmla="*/ 1553931 w 1587260"/>
              <a:gd name="connsiteY44" fmla="*/ 793630 h 1587260"/>
              <a:gd name="connsiteX45" fmla="*/ 1547949 w 1587260"/>
              <a:gd name="connsiteY45" fmla="*/ 864996 h 1587260"/>
              <a:gd name="connsiteX46" fmla="*/ 1540360 w 1587260"/>
              <a:gd name="connsiteY46" fmla="*/ 936985 h 1587260"/>
              <a:gd name="connsiteX47" fmla="*/ 1520928 w 1587260"/>
              <a:gd name="connsiteY47" fmla="*/ 1006213 h 1587260"/>
              <a:gd name="connsiteX48" fmla="*/ 1499691 w 1587260"/>
              <a:gd name="connsiteY48" fmla="*/ 1076082 h 1587260"/>
              <a:gd name="connsiteX49" fmla="*/ 1466364 w 1587260"/>
              <a:gd name="connsiteY49" fmla="*/ 1142139 h 1587260"/>
              <a:gd name="connsiteX50" fmla="*/ 1431964 w 1587260"/>
              <a:gd name="connsiteY50" fmla="*/ 1206840 h 1587260"/>
              <a:gd name="connsiteX51" fmla="*/ 1384575 w 1587260"/>
              <a:gd name="connsiteY51" fmla="*/ 1267283 h 1587260"/>
              <a:gd name="connsiteX52" fmla="*/ 1342137 w 1587260"/>
              <a:gd name="connsiteY52" fmla="*/ 1319089 h 1587260"/>
              <a:gd name="connsiteX53" fmla="*/ 816678 w 1587260"/>
              <a:gd name="connsiteY53" fmla="*/ 793630 h 1587260"/>
              <a:gd name="connsiteX54" fmla="*/ 793630 w 1587260"/>
              <a:gd name="connsiteY54" fmla="*/ 33328 h 1587260"/>
              <a:gd name="connsiteX55" fmla="*/ 864985 w 1587260"/>
              <a:gd name="connsiteY55" fmla="*/ 39308 h 1587260"/>
              <a:gd name="connsiteX56" fmla="*/ 936988 w 1587260"/>
              <a:gd name="connsiteY56" fmla="*/ 46899 h 1587260"/>
              <a:gd name="connsiteX57" fmla="*/ 1006180 w 1587260"/>
              <a:gd name="connsiteY57" fmla="*/ 66321 h 1587260"/>
              <a:gd name="connsiteX58" fmla="*/ 1076087 w 1587260"/>
              <a:gd name="connsiteY58" fmla="*/ 87569 h 1587260"/>
              <a:gd name="connsiteX59" fmla="*/ 1142081 w 1587260"/>
              <a:gd name="connsiteY59" fmla="*/ 120864 h 1587260"/>
              <a:gd name="connsiteX60" fmla="*/ 1206848 w 1587260"/>
              <a:gd name="connsiteY60" fmla="*/ 155300 h 1587260"/>
              <a:gd name="connsiteX61" fmla="*/ 1267199 w 1587260"/>
              <a:gd name="connsiteY61" fmla="*/ 202616 h 1587260"/>
              <a:gd name="connsiteX62" fmla="*/ 1319089 w 1587260"/>
              <a:gd name="connsiteY62" fmla="*/ 245123 h 1587260"/>
              <a:gd name="connsiteX63" fmla="*/ 793630 w 1587260"/>
              <a:gd name="connsiteY63" fmla="*/ 770582 h 1587260"/>
              <a:gd name="connsiteX64" fmla="*/ 268171 w 1587260"/>
              <a:gd name="connsiteY64" fmla="*/ 245123 h 1587260"/>
              <a:gd name="connsiteX65" fmla="*/ 320061 w 1587260"/>
              <a:gd name="connsiteY65" fmla="*/ 202616 h 1587260"/>
              <a:gd name="connsiteX66" fmla="*/ 380412 w 1587260"/>
              <a:gd name="connsiteY66" fmla="*/ 155300 h 1587260"/>
              <a:gd name="connsiteX67" fmla="*/ 445179 w 1587260"/>
              <a:gd name="connsiteY67" fmla="*/ 120864 h 1587260"/>
              <a:gd name="connsiteX68" fmla="*/ 511173 w 1587260"/>
              <a:gd name="connsiteY68" fmla="*/ 87569 h 1587260"/>
              <a:gd name="connsiteX69" fmla="*/ 581080 w 1587260"/>
              <a:gd name="connsiteY69" fmla="*/ 66321 h 1587260"/>
              <a:gd name="connsiteX70" fmla="*/ 650272 w 1587260"/>
              <a:gd name="connsiteY70" fmla="*/ 46899 h 1587260"/>
              <a:gd name="connsiteX71" fmla="*/ 722275 w 1587260"/>
              <a:gd name="connsiteY71" fmla="*/ 3930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16678"/>
                </a:moveTo>
                <a:lnTo>
                  <a:pt x="1319089" y="1342137"/>
                </a:lnTo>
                <a:lnTo>
                  <a:pt x="1267198" y="1384645"/>
                </a:lnTo>
                <a:lnTo>
                  <a:pt x="1206848" y="1431961"/>
                </a:lnTo>
                <a:lnTo>
                  <a:pt x="1142080" y="1466397"/>
                </a:lnTo>
                <a:lnTo>
                  <a:pt x="1076087" y="1499691"/>
                </a:lnTo>
                <a:lnTo>
                  <a:pt x="1006180" y="1520939"/>
                </a:lnTo>
                <a:lnTo>
                  <a:pt x="936988" y="1540361"/>
                </a:lnTo>
                <a:lnTo>
                  <a:pt x="864986" y="1547952"/>
                </a:lnTo>
                <a:lnTo>
                  <a:pt x="793630" y="1553933"/>
                </a:lnTo>
                <a:lnTo>
                  <a:pt x="722274" y="1547952"/>
                </a:lnTo>
                <a:lnTo>
                  <a:pt x="650272" y="1540361"/>
                </a:lnTo>
                <a:lnTo>
                  <a:pt x="581080" y="1520939"/>
                </a:lnTo>
                <a:lnTo>
                  <a:pt x="511173" y="1499691"/>
                </a:lnTo>
                <a:lnTo>
                  <a:pt x="445180" y="1466397"/>
                </a:lnTo>
                <a:lnTo>
                  <a:pt x="380412" y="1431961"/>
                </a:lnTo>
                <a:lnTo>
                  <a:pt x="320062" y="1384645"/>
                </a:lnTo>
                <a:lnTo>
                  <a:pt x="268171" y="1342137"/>
                </a:lnTo>
                <a:close/>
                <a:moveTo>
                  <a:pt x="245124" y="268172"/>
                </a:moveTo>
                <a:lnTo>
                  <a:pt x="770582" y="793630"/>
                </a:lnTo>
                <a:lnTo>
                  <a:pt x="245124" y="1319089"/>
                </a:lnTo>
                <a:lnTo>
                  <a:pt x="202685" y="1267283"/>
                </a:lnTo>
                <a:lnTo>
                  <a:pt x="155296" y="1206840"/>
                </a:lnTo>
                <a:lnTo>
                  <a:pt x="120896" y="1142139"/>
                </a:lnTo>
                <a:lnTo>
                  <a:pt x="87569" y="1076082"/>
                </a:lnTo>
                <a:lnTo>
                  <a:pt x="66332" y="1006213"/>
                </a:lnTo>
                <a:lnTo>
                  <a:pt x="46900" y="936985"/>
                </a:lnTo>
                <a:lnTo>
                  <a:pt x="39311" y="864996"/>
                </a:lnTo>
                <a:lnTo>
                  <a:pt x="33330" y="793630"/>
                </a:lnTo>
                <a:lnTo>
                  <a:pt x="39311" y="722264"/>
                </a:lnTo>
                <a:lnTo>
                  <a:pt x="46900" y="650275"/>
                </a:lnTo>
                <a:lnTo>
                  <a:pt x="66332" y="581047"/>
                </a:lnTo>
                <a:lnTo>
                  <a:pt x="87569" y="511178"/>
                </a:lnTo>
                <a:lnTo>
                  <a:pt x="120896" y="445121"/>
                </a:lnTo>
                <a:lnTo>
                  <a:pt x="155296" y="380421"/>
                </a:lnTo>
                <a:lnTo>
                  <a:pt x="202685" y="319977"/>
                </a:lnTo>
                <a:close/>
                <a:moveTo>
                  <a:pt x="1342137" y="268172"/>
                </a:moveTo>
                <a:lnTo>
                  <a:pt x="1384575" y="319977"/>
                </a:lnTo>
                <a:lnTo>
                  <a:pt x="1431964" y="380421"/>
                </a:lnTo>
                <a:lnTo>
                  <a:pt x="1466364" y="445121"/>
                </a:lnTo>
                <a:lnTo>
                  <a:pt x="1499691" y="511178"/>
                </a:lnTo>
                <a:lnTo>
                  <a:pt x="1520928" y="581047"/>
                </a:lnTo>
                <a:lnTo>
                  <a:pt x="1540360" y="650275"/>
                </a:lnTo>
                <a:lnTo>
                  <a:pt x="1547949" y="722264"/>
                </a:lnTo>
                <a:lnTo>
                  <a:pt x="1553931" y="793630"/>
                </a:lnTo>
                <a:lnTo>
                  <a:pt x="1547949" y="864996"/>
                </a:lnTo>
                <a:lnTo>
                  <a:pt x="1540360" y="936985"/>
                </a:lnTo>
                <a:lnTo>
                  <a:pt x="1520928" y="1006213"/>
                </a:lnTo>
                <a:lnTo>
                  <a:pt x="1499691" y="1076082"/>
                </a:lnTo>
                <a:lnTo>
                  <a:pt x="1466364" y="1142139"/>
                </a:lnTo>
                <a:lnTo>
                  <a:pt x="1431964" y="1206840"/>
                </a:lnTo>
                <a:lnTo>
                  <a:pt x="1384575" y="1267283"/>
                </a:lnTo>
                <a:lnTo>
                  <a:pt x="1342137" y="1319089"/>
                </a:lnTo>
                <a:lnTo>
                  <a:pt x="816678" y="793630"/>
                </a:lnTo>
                <a:close/>
                <a:moveTo>
                  <a:pt x="793630" y="33328"/>
                </a:moveTo>
                <a:lnTo>
                  <a:pt x="864985" y="39308"/>
                </a:lnTo>
                <a:lnTo>
                  <a:pt x="936988" y="46899"/>
                </a:lnTo>
                <a:lnTo>
                  <a:pt x="1006180" y="66321"/>
                </a:lnTo>
                <a:lnTo>
                  <a:pt x="1076087" y="87569"/>
                </a:lnTo>
                <a:lnTo>
                  <a:pt x="1142081" y="120864"/>
                </a:lnTo>
                <a:lnTo>
                  <a:pt x="1206848" y="155300"/>
                </a:lnTo>
                <a:lnTo>
                  <a:pt x="1267199" y="202616"/>
                </a:lnTo>
                <a:lnTo>
                  <a:pt x="1319089" y="245123"/>
                </a:lnTo>
                <a:lnTo>
                  <a:pt x="793630" y="770582"/>
                </a:lnTo>
                <a:lnTo>
                  <a:pt x="268171" y="245123"/>
                </a:lnTo>
                <a:lnTo>
                  <a:pt x="320061" y="202616"/>
                </a:lnTo>
                <a:lnTo>
                  <a:pt x="380412" y="155300"/>
                </a:lnTo>
                <a:lnTo>
                  <a:pt x="445179" y="120864"/>
                </a:lnTo>
                <a:lnTo>
                  <a:pt x="511173" y="87569"/>
                </a:lnTo>
                <a:lnTo>
                  <a:pt x="581080" y="66321"/>
                </a:lnTo>
                <a:lnTo>
                  <a:pt x="650272" y="46899"/>
                </a:lnTo>
                <a:lnTo>
                  <a:pt x="722275" y="3930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358DA477-2F8C-4E72-8CFF-0B739A2F185E}"/>
              </a:ext>
            </a:extLst>
          </p:cNvPr>
          <p:cNvSpPr/>
          <p:nvPr/>
        </p:nvSpPr>
        <p:spPr>
          <a:xfrm>
            <a:off x="2306792" y="4741909"/>
            <a:ext cx="1586410" cy="1586410"/>
          </a:xfrm>
          <a:custGeom>
            <a:avLst/>
            <a:gdLst>
              <a:gd name="connsiteX0" fmla="*/ 793205 w 1586410"/>
              <a:gd name="connsiteY0" fmla="*/ 837706 h 1586410"/>
              <a:gd name="connsiteX1" fmla="*/ 195509 w 1586410"/>
              <a:gd name="connsiteY1" fmla="*/ 1182785 h 1586410"/>
              <a:gd name="connsiteX2" fmla="*/ 210418 w 1586410"/>
              <a:gd name="connsiteY2" fmla="*/ 1206179 h 1586410"/>
              <a:gd name="connsiteX3" fmla="*/ 256586 w 1586410"/>
              <a:gd name="connsiteY3" fmla="*/ 1263935 h 1586410"/>
              <a:gd name="connsiteX4" fmla="*/ 301798 w 1586410"/>
              <a:gd name="connsiteY4" fmla="*/ 1311799 h 1586410"/>
              <a:gd name="connsiteX5" fmla="*/ 352020 w 1586410"/>
              <a:gd name="connsiteY5" fmla="*/ 1354367 h 1586410"/>
              <a:gd name="connsiteX6" fmla="*/ 412181 w 1586410"/>
              <a:gd name="connsiteY6" fmla="*/ 1397365 h 1586410"/>
              <a:gd name="connsiteX7" fmla="*/ 466371 w 1586410"/>
              <a:gd name="connsiteY7" fmla="*/ 1427931 h 1586410"/>
              <a:gd name="connsiteX8" fmla="*/ 533148 w 1586410"/>
              <a:gd name="connsiteY8" fmla="*/ 1458287 h 1586410"/>
              <a:gd name="connsiteX9" fmla="*/ 595205 w 1586410"/>
              <a:gd name="connsiteY9" fmla="*/ 1479360 h 1586410"/>
              <a:gd name="connsiteX10" fmla="*/ 660274 w 1586410"/>
              <a:gd name="connsiteY10" fmla="*/ 1494823 h 1586410"/>
              <a:gd name="connsiteX11" fmla="*/ 727123 w 1586410"/>
              <a:gd name="connsiteY11" fmla="*/ 1504409 h 1586410"/>
              <a:gd name="connsiteX12" fmla="*/ 793205 w 1586410"/>
              <a:gd name="connsiteY12" fmla="*/ 1507304 h 1586410"/>
              <a:gd name="connsiteX13" fmla="*/ 859287 w 1586410"/>
              <a:gd name="connsiteY13" fmla="*/ 1504409 h 1586410"/>
              <a:gd name="connsiteX14" fmla="*/ 926136 w 1586410"/>
              <a:gd name="connsiteY14" fmla="*/ 1494823 h 1586410"/>
              <a:gd name="connsiteX15" fmla="*/ 991205 w 1586410"/>
              <a:gd name="connsiteY15" fmla="*/ 1479360 h 1586410"/>
              <a:gd name="connsiteX16" fmla="*/ 1053262 w 1586410"/>
              <a:gd name="connsiteY16" fmla="*/ 1458287 h 1586410"/>
              <a:gd name="connsiteX17" fmla="*/ 1120039 w 1586410"/>
              <a:gd name="connsiteY17" fmla="*/ 1427931 h 1586410"/>
              <a:gd name="connsiteX18" fmla="*/ 1174229 w 1586410"/>
              <a:gd name="connsiteY18" fmla="*/ 1397365 h 1586410"/>
              <a:gd name="connsiteX19" fmla="*/ 1234390 w 1586410"/>
              <a:gd name="connsiteY19" fmla="*/ 1354367 h 1586410"/>
              <a:gd name="connsiteX20" fmla="*/ 1284612 w 1586410"/>
              <a:gd name="connsiteY20" fmla="*/ 1311799 h 1586410"/>
              <a:gd name="connsiteX21" fmla="*/ 1329824 w 1586410"/>
              <a:gd name="connsiteY21" fmla="*/ 1263935 h 1586410"/>
              <a:gd name="connsiteX22" fmla="*/ 1375992 w 1586410"/>
              <a:gd name="connsiteY22" fmla="*/ 1206179 h 1586410"/>
              <a:gd name="connsiteX23" fmla="*/ 1390901 w 1586410"/>
              <a:gd name="connsiteY23" fmla="*/ 1182785 h 1586410"/>
              <a:gd name="connsiteX24" fmla="*/ 1431814 w 1586410"/>
              <a:gd name="connsiteY24" fmla="*/ 469004 h 1586410"/>
              <a:gd name="connsiteX25" fmla="*/ 870283 w 1586410"/>
              <a:gd name="connsiteY25" fmla="*/ 793205 h 1586410"/>
              <a:gd name="connsiteX26" fmla="*/ 1431814 w 1586410"/>
              <a:gd name="connsiteY26" fmla="*/ 1117406 h 1586410"/>
              <a:gd name="connsiteX27" fmla="*/ 1442937 w 1586410"/>
              <a:gd name="connsiteY27" fmla="*/ 1089652 h 1586410"/>
              <a:gd name="connsiteX28" fmla="*/ 1480916 w 1586410"/>
              <a:gd name="connsiteY28" fmla="*/ 992555 h 1586410"/>
              <a:gd name="connsiteX29" fmla="*/ 1493585 w 1586410"/>
              <a:gd name="connsiteY29" fmla="*/ 928827 h 1586410"/>
              <a:gd name="connsiteX30" fmla="*/ 1505979 w 1586410"/>
              <a:gd name="connsiteY30" fmla="*/ 860521 h 1586410"/>
              <a:gd name="connsiteX31" fmla="*/ 1506654 w 1586410"/>
              <a:gd name="connsiteY31" fmla="*/ 793205 h 1586410"/>
              <a:gd name="connsiteX32" fmla="*/ 1505979 w 1586410"/>
              <a:gd name="connsiteY32" fmla="*/ 725889 h 1586410"/>
              <a:gd name="connsiteX33" fmla="*/ 1493585 w 1586410"/>
              <a:gd name="connsiteY33" fmla="*/ 657583 h 1586410"/>
              <a:gd name="connsiteX34" fmla="*/ 1480916 w 1586410"/>
              <a:gd name="connsiteY34" fmla="*/ 593855 h 1586410"/>
              <a:gd name="connsiteX35" fmla="*/ 1442937 w 1586410"/>
              <a:gd name="connsiteY35" fmla="*/ 496758 h 1586410"/>
              <a:gd name="connsiteX36" fmla="*/ 154596 w 1586410"/>
              <a:gd name="connsiteY36" fmla="*/ 469004 h 1586410"/>
              <a:gd name="connsiteX37" fmla="*/ 143473 w 1586410"/>
              <a:gd name="connsiteY37" fmla="*/ 496758 h 1586410"/>
              <a:gd name="connsiteX38" fmla="*/ 105494 w 1586410"/>
              <a:gd name="connsiteY38" fmla="*/ 593855 h 1586410"/>
              <a:gd name="connsiteX39" fmla="*/ 92825 w 1586410"/>
              <a:gd name="connsiteY39" fmla="*/ 657583 h 1586410"/>
              <a:gd name="connsiteX40" fmla="*/ 80431 w 1586410"/>
              <a:gd name="connsiteY40" fmla="*/ 725889 h 1586410"/>
              <a:gd name="connsiteX41" fmla="*/ 79756 w 1586410"/>
              <a:gd name="connsiteY41" fmla="*/ 793205 h 1586410"/>
              <a:gd name="connsiteX42" fmla="*/ 80431 w 1586410"/>
              <a:gd name="connsiteY42" fmla="*/ 860521 h 1586410"/>
              <a:gd name="connsiteX43" fmla="*/ 92825 w 1586410"/>
              <a:gd name="connsiteY43" fmla="*/ 928827 h 1586410"/>
              <a:gd name="connsiteX44" fmla="*/ 105494 w 1586410"/>
              <a:gd name="connsiteY44" fmla="*/ 992555 h 1586410"/>
              <a:gd name="connsiteX45" fmla="*/ 143473 w 1586410"/>
              <a:gd name="connsiteY45" fmla="*/ 1089652 h 1586410"/>
              <a:gd name="connsiteX46" fmla="*/ 154596 w 1586410"/>
              <a:gd name="connsiteY46" fmla="*/ 1117406 h 1586410"/>
              <a:gd name="connsiteX47" fmla="*/ 716127 w 1586410"/>
              <a:gd name="connsiteY47" fmla="*/ 793205 h 1586410"/>
              <a:gd name="connsiteX48" fmla="*/ 780263 w 1586410"/>
              <a:gd name="connsiteY48" fmla="*/ 78539 h 1586410"/>
              <a:gd name="connsiteX49" fmla="*/ 746504 w 1586410"/>
              <a:gd name="connsiteY49" fmla="*/ 79222 h 1586410"/>
              <a:gd name="connsiteX50" fmla="*/ 626462 w 1586410"/>
              <a:gd name="connsiteY50" fmla="*/ 96436 h 1586410"/>
              <a:gd name="connsiteX51" fmla="*/ 513174 w 1586410"/>
              <a:gd name="connsiteY51" fmla="*/ 134905 h 1586410"/>
              <a:gd name="connsiteX52" fmla="*/ 477886 w 1586410"/>
              <a:gd name="connsiteY52" fmla="*/ 151984 h 1586410"/>
              <a:gd name="connsiteX53" fmla="*/ 412181 w 1586410"/>
              <a:gd name="connsiteY53" fmla="*/ 189045 h 1586410"/>
              <a:gd name="connsiteX54" fmla="*/ 352020 w 1586410"/>
              <a:gd name="connsiteY54" fmla="*/ 232043 h 1586410"/>
              <a:gd name="connsiteX55" fmla="*/ 301798 w 1586410"/>
              <a:gd name="connsiteY55" fmla="*/ 274611 h 1586410"/>
              <a:gd name="connsiteX56" fmla="*/ 256586 w 1586410"/>
              <a:gd name="connsiteY56" fmla="*/ 322475 h 1586410"/>
              <a:gd name="connsiteX57" fmla="*/ 210418 w 1586410"/>
              <a:gd name="connsiteY57" fmla="*/ 380231 h 1586410"/>
              <a:gd name="connsiteX58" fmla="*/ 195509 w 1586410"/>
              <a:gd name="connsiteY58" fmla="*/ 403625 h 1586410"/>
              <a:gd name="connsiteX59" fmla="*/ 793205 w 1586410"/>
              <a:gd name="connsiteY59" fmla="*/ 748704 h 1586410"/>
              <a:gd name="connsiteX60" fmla="*/ 1390901 w 1586410"/>
              <a:gd name="connsiteY60" fmla="*/ 403625 h 1586410"/>
              <a:gd name="connsiteX61" fmla="*/ 1368295 w 1586410"/>
              <a:gd name="connsiteY61" fmla="*/ 368153 h 1586410"/>
              <a:gd name="connsiteX62" fmla="*/ 1351197 w 1586410"/>
              <a:gd name="connsiteY62" fmla="*/ 345102 h 1586410"/>
              <a:gd name="connsiteX63" fmla="*/ 1270471 w 1586410"/>
              <a:gd name="connsiteY63" fmla="*/ 259639 h 1586410"/>
              <a:gd name="connsiteX64" fmla="*/ 1254322 w 1586410"/>
              <a:gd name="connsiteY64" fmla="*/ 246289 h 1586410"/>
              <a:gd name="connsiteX65" fmla="*/ 1155732 w 1586410"/>
              <a:gd name="connsiteY65" fmla="*/ 175825 h 1586410"/>
              <a:gd name="connsiteX66" fmla="*/ 1149818 w 1586410"/>
              <a:gd name="connsiteY66" fmla="*/ 172016 h 1586410"/>
              <a:gd name="connsiteX67" fmla="*/ 1037143 w 1586410"/>
              <a:gd name="connsiteY67" fmla="*/ 120795 h 1586410"/>
              <a:gd name="connsiteX68" fmla="*/ 1012505 w 1586410"/>
              <a:gd name="connsiteY68" fmla="*/ 112111 h 1586410"/>
              <a:gd name="connsiteX69" fmla="*/ 899542 w 1586410"/>
              <a:gd name="connsiteY69" fmla="*/ 85267 h 1586410"/>
              <a:gd name="connsiteX70" fmla="*/ 876203 w 1586410"/>
              <a:gd name="connsiteY70" fmla="*/ 82742 h 1586410"/>
              <a:gd name="connsiteX71" fmla="*/ 761417 w 1586410"/>
              <a:gd name="connsiteY71" fmla="*/ 0 h 1586410"/>
              <a:gd name="connsiteX72" fmla="*/ 775588 w 1586410"/>
              <a:gd name="connsiteY72" fmla="*/ 500 h 1586410"/>
              <a:gd name="connsiteX73" fmla="*/ 824993 w 1586410"/>
              <a:gd name="connsiteY73" fmla="*/ 0 h 1586410"/>
              <a:gd name="connsiteX74" fmla="*/ 866562 w 1586410"/>
              <a:gd name="connsiteY74" fmla="*/ 3712 h 1586410"/>
              <a:gd name="connsiteX75" fmla="*/ 879501 w 1586410"/>
              <a:gd name="connsiteY75" fmla="*/ 4169 h 1586410"/>
              <a:gd name="connsiteX76" fmla="*/ 886546 w 1586410"/>
              <a:gd name="connsiteY76" fmla="*/ 5496 h 1586410"/>
              <a:gd name="connsiteX77" fmla="*/ 902331 w 1586410"/>
              <a:gd name="connsiteY77" fmla="*/ 6906 h 1586410"/>
              <a:gd name="connsiteX78" fmla="*/ 932748 w 1586410"/>
              <a:gd name="connsiteY78" fmla="*/ 14204 h 1586410"/>
              <a:gd name="connsiteX79" fmla="*/ 998612 w 1586410"/>
              <a:gd name="connsiteY79" fmla="*/ 26617 h 1586410"/>
              <a:gd name="connsiteX80" fmla="*/ 1039514 w 1586410"/>
              <a:gd name="connsiteY80" fmla="*/ 39821 h 1586410"/>
              <a:gd name="connsiteX81" fmla="*/ 1051485 w 1586410"/>
              <a:gd name="connsiteY81" fmla="*/ 42693 h 1586410"/>
              <a:gd name="connsiteX82" fmla="*/ 1058920 w 1586410"/>
              <a:gd name="connsiteY82" fmla="*/ 46086 h 1586410"/>
              <a:gd name="connsiteX83" fmla="*/ 1075930 w 1586410"/>
              <a:gd name="connsiteY83" fmla="*/ 51577 h 1586410"/>
              <a:gd name="connsiteX84" fmla="*/ 1148933 w 1586410"/>
              <a:gd name="connsiteY84" fmla="*/ 83588 h 1586410"/>
              <a:gd name="connsiteX85" fmla="*/ 1169361 w 1586410"/>
              <a:gd name="connsiteY85" fmla="*/ 96475 h 1586410"/>
              <a:gd name="connsiteX86" fmla="*/ 1190020 w 1586410"/>
              <a:gd name="connsiteY86" fmla="*/ 105901 h 1586410"/>
              <a:gd name="connsiteX87" fmla="*/ 1234115 w 1586410"/>
              <a:gd name="connsiteY87" fmla="*/ 137324 h 1586410"/>
              <a:gd name="connsiteX88" fmla="*/ 1280860 w 1586410"/>
              <a:gd name="connsiteY88" fmla="*/ 166813 h 1586410"/>
              <a:gd name="connsiteX89" fmla="*/ 1297056 w 1586410"/>
              <a:gd name="connsiteY89" fmla="*/ 182178 h 1586410"/>
              <a:gd name="connsiteX90" fmla="*/ 1314027 w 1586410"/>
              <a:gd name="connsiteY90" fmla="*/ 194272 h 1586410"/>
              <a:gd name="connsiteX91" fmla="*/ 1352056 w 1586410"/>
              <a:gd name="connsiteY91" fmla="*/ 234356 h 1586410"/>
              <a:gd name="connsiteX92" fmla="*/ 1392138 w 1586410"/>
              <a:gd name="connsiteY92" fmla="*/ 272383 h 1586410"/>
              <a:gd name="connsiteX93" fmla="*/ 1404232 w 1586410"/>
              <a:gd name="connsiteY93" fmla="*/ 289353 h 1586410"/>
              <a:gd name="connsiteX94" fmla="*/ 1419597 w 1586410"/>
              <a:gd name="connsiteY94" fmla="*/ 305550 h 1586410"/>
              <a:gd name="connsiteX95" fmla="*/ 1449087 w 1586410"/>
              <a:gd name="connsiteY95" fmla="*/ 352297 h 1586410"/>
              <a:gd name="connsiteX96" fmla="*/ 1480509 w 1586410"/>
              <a:gd name="connsiteY96" fmla="*/ 396390 h 1586410"/>
              <a:gd name="connsiteX97" fmla="*/ 1489935 w 1586410"/>
              <a:gd name="connsiteY97" fmla="*/ 417048 h 1586410"/>
              <a:gd name="connsiteX98" fmla="*/ 1502822 w 1586410"/>
              <a:gd name="connsiteY98" fmla="*/ 437477 h 1586410"/>
              <a:gd name="connsiteX99" fmla="*/ 1534833 w 1586410"/>
              <a:gd name="connsiteY99" fmla="*/ 510480 h 1586410"/>
              <a:gd name="connsiteX100" fmla="*/ 1540325 w 1586410"/>
              <a:gd name="connsiteY100" fmla="*/ 527491 h 1586410"/>
              <a:gd name="connsiteX101" fmla="*/ 1543717 w 1586410"/>
              <a:gd name="connsiteY101" fmla="*/ 534925 h 1586410"/>
              <a:gd name="connsiteX102" fmla="*/ 1546589 w 1586410"/>
              <a:gd name="connsiteY102" fmla="*/ 546894 h 1586410"/>
              <a:gd name="connsiteX103" fmla="*/ 1559793 w 1586410"/>
              <a:gd name="connsiteY103" fmla="*/ 587798 h 1586410"/>
              <a:gd name="connsiteX104" fmla="*/ 1576837 w 1586410"/>
              <a:gd name="connsiteY104" fmla="*/ 667238 h 1586410"/>
              <a:gd name="connsiteX105" fmla="*/ 1578015 w 1586410"/>
              <a:gd name="connsiteY105" fmla="*/ 677872 h 1586410"/>
              <a:gd name="connsiteX106" fmla="*/ 1579504 w 1586410"/>
              <a:gd name="connsiteY106" fmla="*/ 684079 h 1586410"/>
              <a:gd name="connsiteX107" fmla="*/ 1582833 w 1586410"/>
              <a:gd name="connsiteY107" fmla="*/ 721354 h 1586410"/>
              <a:gd name="connsiteX108" fmla="*/ 1585615 w 1586410"/>
              <a:gd name="connsiteY108" fmla="*/ 746466 h 1586410"/>
              <a:gd name="connsiteX109" fmla="*/ 1585684 w 1586410"/>
              <a:gd name="connsiteY109" fmla="*/ 753286 h 1586410"/>
              <a:gd name="connsiteX110" fmla="*/ 1586410 w 1586410"/>
              <a:gd name="connsiteY110" fmla="*/ 761417 h 1586410"/>
              <a:gd name="connsiteX111" fmla="*/ 1586088 w 1586410"/>
              <a:gd name="connsiteY111" fmla="*/ 793205 h 1586410"/>
              <a:gd name="connsiteX112" fmla="*/ 1586410 w 1586410"/>
              <a:gd name="connsiteY112" fmla="*/ 824993 h 1586410"/>
              <a:gd name="connsiteX113" fmla="*/ 1585684 w 1586410"/>
              <a:gd name="connsiteY113" fmla="*/ 833124 h 1586410"/>
              <a:gd name="connsiteX114" fmla="*/ 1585615 w 1586410"/>
              <a:gd name="connsiteY114" fmla="*/ 839944 h 1586410"/>
              <a:gd name="connsiteX115" fmla="*/ 1582833 w 1586410"/>
              <a:gd name="connsiteY115" fmla="*/ 865056 h 1586410"/>
              <a:gd name="connsiteX116" fmla="*/ 1579504 w 1586410"/>
              <a:gd name="connsiteY116" fmla="*/ 902331 h 1586410"/>
              <a:gd name="connsiteX117" fmla="*/ 1578015 w 1586410"/>
              <a:gd name="connsiteY117" fmla="*/ 908538 h 1586410"/>
              <a:gd name="connsiteX118" fmla="*/ 1576837 w 1586410"/>
              <a:gd name="connsiteY118" fmla="*/ 919172 h 1586410"/>
              <a:gd name="connsiteX119" fmla="*/ 1559793 w 1586410"/>
              <a:gd name="connsiteY119" fmla="*/ 998612 h 1586410"/>
              <a:gd name="connsiteX120" fmla="*/ 1546589 w 1586410"/>
              <a:gd name="connsiteY120" fmla="*/ 1039516 h 1586410"/>
              <a:gd name="connsiteX121" fmla="*/ 1543717 w 1586410"/>
              <a:gd name="connsiteY121" fmla="*/ 1051485 h 1586410"/>
              <a:gd name="connsiteX122" fmla="*/ 1540325 w 1586410"/>
              <a:gd name="connsiteY122" fmla="*/ 1058919 h 1586410"/>
              <a:gd name="connsiteX123" fmla="*/ 1534833 w 1586410"/>
              <a:gd name="connsiteY123" fmla="*/ 1075930 h 1586410"/>
              <a:gd name="connsiteX124" fmla="*/ 1502822 w 1586410"/>
              <a:gd name="connsiteY124" fmla="*/ 1148933 h 1586410"/>
              <a:gd name="connsiteX125" fmla="*/ 1489935 w 1586410"/>
              <a:gd name="connsiteY125" fmla="*/ 1169362 h 1586410"/>
              <a:gd name="connsiteX126" fmla="*/ 1480509 w 1586410"/>
              <a:gd name="connsiteY126" fmla="*/ 1190020 h 1586410"/>
              <a:gd name="connsiteX127" fmla="*/ 1449087 w 1586410"/>
              <a:gd name="connsiteY127" fmla="*/ 1234113 h 1586410"/>
              <a:gd name="connsiteX128" fmla="*/ 1419597 w 1586410"/>
              <a:gd name="connsiteY128" fmla="*/ 1280861 h 1586410"/>
              <a:gd name="connsiteX129" fmla="*/ 1404232 w 1586410"/>
              <a:gd name="connsiteY129" fmla="*/ 1297057 h 1586410"/>
              <a:gd name="connsiteX130" fmla="*/ 1392138 w 1586410"/>
              <a:gd name="connsiteY130" fmla="*/ 1314027 h 1586410"/>
              <a:gd name="connsiteX131" fmla="*/ 1352056 w 1586410"/>
              <a:gd name="connsiteY131" fmla="*/ 1352054 h 1586410"/>
              <a:gd name="connsiteX132" fmla="*/ 1314027 w 1586410"/>
              <a:gd name="connsiteY132" fmla="*/ 1392138 h 1586410"/>
              <a:gd name="connsiteX133" fmla="*/ 1297056 w 1586410"/>
              <a:gd name="connsiteY133" fmla="*/ 1404232 h 1586410"/>
              <a:gd name="connsiteX134" fmla="*/ 1280860 w 1586410"/>
              <a:gd name="connsiteY134" fmla="*/ 1419597 h 1586410"/>
              <a:gd name="connsiteX135" fmla="*/ 1234115 w 1586410"/>
              <a:gd name="connsiteY135" fmla="*/ 1449086 h 1586410"/>
              <a:gd name="connsiteX136" fmla="*/ 1190020 w 1586410"/>
              <a:gd name="connsiteY136" fmla="*/ 1480509 h 1586410"/>
              <a:gd name="connsiteX137" fmla="*/ 1169361 w 1586410"/>
              <a:gd name="connsiteY137" fmla="*/ 1489935 h 1586410"/>
              <a:gd name="connsiteX138" fmla="*/ 1148933 w 1586410"/>
              <a:gd name="connsiteY138" fmla="*/ 1502822 h 1586410"/>
              <a:gd name="connsiteX139" fmla="*/ 1075930 w 1586410"/>
              <a:gd name="connsiteY139" fmla="*/ 1534833 h 1586410"/>
              <a:gd name="connsiteX140" fmla="*/ 1058920 w 1586410"/>
              <a:gd name="connsiteY140" fmla="*/ 1540324 h 1586410"/>
              <a:gd name="connsiteX141" fmla="*/ 1051485 w 1586410"/>
              <a:gd name="connsiteY141" fmla="*/ 1543717 h 1586410"/>
              <a:gd name="connsiteX142" fmla="*/ 1039514 w 1586410"/>
              <a:gd name="connsiteY142" fmla="*/ 1546589 h 1586410"/>
              <a:gd name="connsiteX143" fmla="*/ 998612 w 1586410"/>
              <a:gd name="connsiteY143" fmla="*/ 1559793 h 1586410"/>
              <a:gd name="connsiteX144" fmla="*/ 919172 w 1586410"/>
              <a:gd name="connsiteY144" fmla="*/ 1576837 h 1586410"/>
              <a:gd name="connsiteX145" fmla="*/ 908538 w 1586410"/>
              <a:gd name="connsiteY145" fmla="*/ 1578015 h 1586410"/>
              <a:gd name="connsiteX146" fmla="*/ 902331 w 1586410"/>
              <a:gd name="connsiteY146" fmla="*/ 1579504 h 1586410"/>
              <a:gd name="connsiteX147" fmla="*/ 865056 w 1586410"/>
              <a:gd name="connsiteY147" fmla="*/ 1582833 h 1586410"/>
              <a:gd name="connsiteX148" fmla="*/ 839944 w 1586410"/>
              <a:gd name="connsiteY148" fmla="*/ 1585615 h 1586410"/>
              <a:gd name="connsiteX149" fmla="*/ 833124 w 1586410"/>
              <a:gd name="connsiteY149" fmla="*/ 1585684 h 1586410"/>
              <a:gd name="connsiteX150" fmla="*/ 824993 w 1586410"/>
              <a:gd name="connsiteY150" fmla="*/ 1586410 h 1586410"/>
              <a:gd name="connsiteX151" fmla="*/ 793205 w 1586410"/>
              <a:gd name="connsiteY151" fmla="*/ 1586088 h 1586410"/>
              <a:gd name="connsiteX152" fmla="*/ 761417 w 1586410"/>
              <a:gd name="connsiteY152" fmla="*/ 1586410 h 1586410"/>
              <a:gd name="connsiteX153" fmla="*/ 753286 w 1586410"/>
              <a:gd name="connsiteY153" fmla="*/ 1585684 h 1586410"/>
              <a:gd name="connsiteX154" fmla="*/ 746466 w 1586410"/>
              <a:gd name="connsiteY154" fmla="*/ 1585615 h 1586410"/>
              <a:gd name="connsiteX155" fmla="*/ 721354 w 1586410"/>
              <a:gd name="connsiteY155" fmla="*/ 1582833 h 1586410"/>
              <a:gd name="connsiteX156" fmla="*/ 684079 w 1586410"/>
              <a:gd name="connsiteY156" fmla="*/ 1579504 h 1586410"/>
              <a:gd name="connsiteX157" fmla="*/ 677872 w 1586410"/>
              <a:gd name="connsiteY157" fmla="*/ 1578015 h 1586410"/>
              <a:gd name="connsiteX158" fmla="*/ 667238 w 1586410"/>
              <a:gd name="connsiteY158" fmla="*/ 1576837 h 1586410"/>
              <a:gd name="connsiteX159" fmla="*/ 587798 w 1586410"/>
              <a:gd name="connsiteY159" fmla="*/ 1559793 h 1586410"/>
              <a:gd name="connsiteX160" fmla="*/ 546896 w 1586410"/>
              <a:gd name="connsiteY160" fmla="*/ 1546589 h 1586410"/>
              <a:gd name="connsiteX161" fmla="*/ 534925 w 1586410"/>
              <a:gd name="connsiteY161" fmla="*/ 1543717 h 1586410"/>
              <a:gd name="connsiteX162" fmla="*/ 527490 w 1586410"/>
              <a:gd name="connsiteY162" fmla="*/ 1540324 h 1586410"/>
              <a:gd name="connsiteX163" fmla="*/ 510480 w 1586410"/>
              <a:gd name="connsiteY163" fmla="*/ 1534833 h 1586410"/>
              <a:gd name="connsiteX164" fmla="*/ 437477 w 1586410"/>
              <a:gd name="connsiteY164" fmla="*/ 1502822 h 1586410"/>
              <a:gd name="connsiteX165" fmla="*/ 417049 w 1586410"/>
              <a:gd name="connsiteY165" fmla="*/ 1489935 h 1586410"/>
              <a:gd name="connsiteX166" fmla="*/ 396390 w 1586410"/>
              <a:gd name="connsiteY166" fmla="*/ 1480509 h 1586410"/>
              <a:gd name="connsiteX167" fmla="*/ 352295 w 1586410"/>
              <a:gd name="connsiteY167" fmla="*/ 1449086 h 1586410"/>
              <a:gd name="connsiteX168" fmla="*/ 305550 w 1586410"/>
              <a:gd name="connsiteY168" fmla="*/ 1419597 h 1586410"/>
              <a:gd name="connsiteX169" fmla="*/ 289354 w 1586410"/>
              <a:gd name="connsiteY169" fmla="*/ 1404232 h 1586410"/>
              <a:gd name="connsiteX170" fmla="*/ 272383 w 1586410"/>
              <a:gd name="connsiteY170" fmla="*/ 1392138 h 1586410"/>
              <a:gd name="connsiteX171" fmla="*/ 234354 w 1586410"/>
              <a:gd name="connsiteY171" fmla="*/ 1352053 h 1586410"/>
              <a:gd name="connsiteX172" fmla="*/ 194272 w 1586410"/>
              <a:gd name="connsiteY172" fmla="*/ 1314027 h 1586410"/>
              <a:gd name="connsiteX173" fmla="*/ 182179 w 1586410"/>
              <a:gd name="connsiteY173" fmla="*/ 1297057 h 1586410"/>
              <a:gd name="connsiteX174" fmla="*/ 166813 w 1586410"/>
              <a:gd name="connsiteY174" fmla="*/ 1280861 h 1586410"/>
              <a:gd name="connsiteX175" fmla="*/ 137323 w 1586410"/>
              <a:gd name="connsiteY175" fmla="*/ 1234113 h 1586410"/>
              <a:gd name="connsiteX176" fmla="*/ 105901 w 1586410"/>
              <a:gd name="connsiteY176" fmla="*/ 1190020 h 1586410"/>
              <a:gd name="connsiteX177" fmla="*/ 96476 w 1586410"/>
              <a:gd name="connsiteY177" fmla="*/ 1169362 h 1586410"/>
              <a:gd name="connsiteX178" fmla="*/ 83588 w 1586410"/>
              <a:gd name="connsiteY178" fmla="*/ 1148933 h 1586410"/>
              <a:gd name="connsiteX179" fmla="*/ 51577 w 1586410"/>
              <a:gd name="connsiteY179" fmla="*/ 1075930 h 1586410"/>
              <a:gd name="connsiteX180" fmla="*/ 46085 w 1586410"/>
              <a:gd name="connsiteY180" fmla="*/ 1058919 h 1586410"/>
              <a:gd name="connsiteX181" fmla="*/ 42693 w 1586410"/>
              <a:gd name="connsiteY181" fmla="*/ 1051485 h 1586410"/>
              <a:gd name="connsiteX182" fmla="*/ 39821 w 1586410"/>
              <a:gd name="connsiteY182" fmla="*/ 1039516 h 1586410"/>
              <a:gd name="connsiteX183" fmla="*/ 26617 w 1586410"/>
              <a:gd name="connsiteY183" fmla="*/ 998612 h 1586410"/>
              <a:gd name="connsiteX184" fmla="*/ 9573 w 1586410"/>
              <a:gd name="connsiteY184" fmla="*/ 919172 h 1586410"/>
              <a:gd name="connsiteX185" fmla="*/ 8395 w 1586410"/>
              <a:gd name="connsiteY185" fmla="*/ 908538 h 1586410"/>
              <a:gd name="connsiteX186" fmla="*/ 6906 w 1586410"/>
              <a:gd name="connsiteY186" fmla="*/ 902331 h 1586410"/>
              <a:gd name="connsiteX187" fmla="*/ 3577 w 1586410"/>
              <a:gd name="connsiteY187" fmla="*/ 865057 h 1586410"/>
              <a:gd name="connsiteX188" fmla="*/ 795 w 1586410"/>
              <a:gd name="connsiteY188" fmla="*/ 839944 h 1586410"/>
              <a:gd name="connsiteX189" fmla="*/ 726 w 1586410"/>
              <a:gd name="connsiteY189" fmla="*/ 833124 h 1586410"/>
              <a:gd name="connsiteX190" fmla="*/ 0 w 1586410"/>
              <a:gd name="connsiteY190" fmla="*/ 824993 h 1586410"/>
              <a:gd name="connsiteX191" fmla="*/ 322 w 1586410"/>
              <a:gd name="connsiteY191" fmla="*/ 793205 h 1586410"/>
              <a:gd name="connsiteX192" fmla="*/ 0 w 1586410"/>
              <a:gd name="connsiteY192" fmla="*/ 761417 h 1586410"/>
              <a:gd name="connsiteX193" fmla="*/ 726 w 1586410"/>
              <a:gd name="connsiteY193" fmla="*/ 753286 h 1586410"/>
              <a:gd name="connsiteX194" fmla="*/ 795 w 1586410"/>
              <a:gd name="connsiteY194" fmla="*/ 746466 h 1586410"/>
              <a:gd name="connsiteX195" fmla="*/ 3577 w 1586410"/>
              <a:gd name="connsiteY195" fmla="*/ 721353 h 1586410"/>
              <a:gd name="connsiteX196" fmla="*/ 6906 w 1586410"/>
              <a:gd name="connsiteY196" fmla="*/ 684079 h 1586410"/>
              <a:gd name="connsiteX197" fmla="*/ 8395 w 1586410"/>
              <a:gd name="connsiteY197" fmla="*/ 677872 h 1586410"/>
              <a:gd name="connsiteX198" fmla="*/ 9573 w 1586410"/>
              <a:gd name="connsiteY198" fmla="*/ 667238 h 1586410"/>
              <a:gd name="connsiteX199" fmla="*/ 26617 w 1586410"/>
              <a:gd name="connsiteY199" fmla="*/ 587798 h 1586410"/>
              <a:gd name="connsiteX200" fmla="*/ 36911 w 1586410"/>
              <a:gd name="connsiteY200" fmla="*/ 559025 h 1586410"/>
              <a:gd name="connsiteX201" fmla="*/ 42693 w 1586410"/>
              <a:gd name="connsiteY201" fmla="*/ 534925 h 1586410"/>
              <a:gd name="connsiteX202" fmla="*/ 55845 w 1586410"/>
              <a:gd name="connsiteY202" fmla="*/ 506100 h 1586410"/>
              <a:gd name="connsiteX203" fmla="*/ 70788 w 1586410"/>
              <a:gd name="connsiteY203" fmla="*/ 464329 h 1586410"/>
              <a:gd name="connsiteX204" fmla="*/ 93837 w 1586410"/>
              <a:gd name="connsiteY204" fmla="*/ 422830 h 1586410"/>
              <a:gd name="connsiteX205" fmla="*/ 105901 w 1586410"/>
              <a:gd name="connsiteY205" fmla="*/ 396390 h 1586410"/>
              <a:gd name="connsiteX206" fmla="*/ 117784 w 1586410"/>
              <a:gd name="connsiteY206" fmla="*/ 379715 h 1586410"/>
              <a:gd name="connsiteX207" fmla="*/ 132775 w 1586410"/>
              <a:gd name="connsiteY207" fmla="*/ 352724 h 1586410"/>
              <a:gd name="connsiteX208" fmla="*/ 176809 w 1586410"/>
              <a:gd name="connsiteY208" fmla="*/ 296888 h 1586410"/>
              <a:gd name="connsiteX209" fmla="*/ 194272 w 1586410"/>
              <a:gd name="connsiteY209" fmla="*/ 272383 h 1586410"/>
              <a:gd name="connsiteX210" fmla="*/ 201668 w 1586410"/>
              <a:gd name="connsiteY210" fmla="*/ 265366 h 1586410"/>
              <a:gd name="connsiteX211" fmla="*/ 210481 w 1586410"/>
              <a:gd name="connsiteY211" fmla="*/ 254192 h 1586410"/>
              <a:gd name="connsiteX212" fmla="*/ 301809 w 1586410"/>
              <a:gd name="connsiteY212" fmla="*/ 169944 h 1586410"/>
              <a:gd name="connsiteX213" fmla="*/ 303301 w 1586410"/>
              <a:gd name="connsiteY213" fmla="*/ 168946 h 1586410"/>
              <a:gd name="connsiteX214" fmla="*/ 305550 w 1586410"/>
              <a:gd name="connsiteY214" fmla="*/ 166813 h 1586410"/>
              <a:gd name="connsiteX215" fmla="*/ 322297 w 1586410"/>
              <a:gd name="connsiteY215" fmla="*/ 156248 h 1586410"/>
              <a:gd name="connsiteX216" fmla="*/ 404663 w 1586410"/>
              <a:gd name="connsiteY216" fmla="*/ 101190 h 1586410"/>
              <a:gd name="connsiteX217" fmla="*/ 423186 w 1586410"/>
              <a:gd name="connsiteY217" fmla="*/ 92604 h 1586410"/>
              <a:gd name="connsiteX218" fmla="*/ 437477 w 1586410"/>
              <a:gd name="connsiteY218" fmla="*/ 83588 h 1586410"/>
              <a:gd name="connsiteX219" fmla="*/ 510480 w 1586410"/>
              <a:gd name="connsiteY219" fmla="*/ 51577 h 1586410"/>
              <a:gd name="connsiteX220" fmla="*/ 514474 w 1586410"/>
              <a:gd name="connsiteY220" fmla="*/ 50287 h 1586410"/>
              <a:gd name="connsiteX221" fmla="*/ 516947 w 1586410"/>
              <a:gd name="connsiteY221" fmla="*/ 49141 h 1586410"/>
              <a:gd name="connsiteX222" fmla="*/ 526236 w 1586410"/>
              <a:gd name="connsiteY222" fmla="*/ 46490 h 1586410"/>
              <a:gd name="connsiteX223" fmla="*/ 587798 w 1586410"/>
              <a:gd name="connsiteY223" fmla="*/ 26617 h 1586410"/>
              <a:gd name="connsiteX224" fmla="*/ 620364 w 1586410"/>
              <a:gd name="connsiteY224" fmla="*/ 19630 h 1586410"/>
              <a:gd name="connsiteX225" fmla="*/ 636564 w 1586410"/>
              <a:gd name="connsiteY225" fmla="*/ 15008 h 1586410"/>
              <a:gd name="connsiteX226" fmla="*/ 648721 w 1586410"/>
              <a:gd name="connsiteY226" fmla="*/ 13546 h 1586410"/>
              <a:gd name="connsiteX227" fmla="*/ 667238 w 1586410"/>
              <a:gd name="connsiteY227" fmla="*/ 9573 h 1586410"/>
              <a:gd name="connsiteX228" fmla="*/ 746466 w 1586410"/>
              <a:gd name="connsiteY228" fmla="*/ 795 h 1586410"/>
              <a:gd name="connsiteX229" fmla="*/ 755568 w 1586410"/>
              <a:gd name="connsiteY229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1586410" h="1586410">
                <a:moveTo>
                  <a:pt x="793205" y="837706"/>
                </a:moveTo>
                <a:lnTo>
                  <a:pt x="195509" y="1182785"/>
                </a:lnTo>
                <a:lnTo>
                  <a:pt x="210418" y="1206179"/>
                </a:lnTo>
                <a:lnTo>
                  <a:pt x="256586" y="1263935"/>
                </a:lnTo>
                <a:lnTo>
                  <a:pt x="301798" y="1311799"/>
                </a:lnTo>
                <a:lnTo>
                  <a:pt x="352020" y="1354367"/>
                </a:lnTo>
                <a:lnTo>
                  <a:pt x="412181" y="1397365"/>
                </a:lnTo>
                <a:lnTo>
                  <a:pt x="466371" y="1427931"/>
                </a:lnTo>
                <a:lnTo>
                  <a:pt x="533148" y="1458287"/>
                </a:lnTo>
                <a:lnTo>
                  <a:pt x="595205" y="1479360"/>
                </a:lnTo>
                <a:lnTo>
                  <a:pt x="660274" y="1494823"/>
                </a:lnTo>
                <a:lnTo>
                  <a:pt x="727123" y="1504409"/>
                </a:lnTo>
                <a:lnTo>
                  <a:pt x="793205" y="1507304"/>
                </a:lnTo>
                <a:lnTo>
                  <a:pt x="859287" y="1504409"/>
                </a:lnTo>
                <a:lnTo>
                  <a:pt x="926136" y="1494823"/>
                </a:lnTo>
                <a:lnTo>
                  <a:pt x="991205" y="1479360"/>
                </a:lnTo>
                <a:lnTo>
                  <a:pt x="1053262" y="1458287"/>
                </a:lnTo>
                <a:lnTo>
                  <a:pt x="1120039" y="1427931"/>
                </a:lnTo>
                <a:lnTo>
                  <a:pt x="1174229" y="1397365"/>
                </a:lnTo>
                <a:lnTo>
                  <a:pt x="1234390" y="1354367"/>
                </a:lnTo>
                <a:lnTo>
                  <a:pt x="1284612" y="1311799"/>
                </a:lnTo>
                <a:lnTo>
                  <a:pt x="1329824" y="1263935"/>
                </a:lnTo>
                <a:lnTo>
                  <a:pt x="1375992" y="1206179"/>
                </a:lnTo>
                <a:lnTo>
                  <a:pt x="1390901" y="1182785"/>
                </a:lnTo>
                <a:close/>
                <a:moveTo>
                  <a:pt x="1431814" y="469004"/>
                </a:moveTo>
                <a:lnTo>
                  <a:pt x="870283" y="793205"/>
                </a:lnTo>
                <a:lnTo>
                  <a:pt x="1431814" y="1117406"/>
                </a:lnTo>
                <a:lnTo>
                  <a:pt x="1442937" y="1089652"/>
                </a:lnTo>
                <a:lnTo>
                  <a:pt x="1480916" y="992555"/>
                </a:lnTo>
                <a:lnTo>
                  <a:pt x="1493585" y="928827"/>
                </a:lnTo>
                <a:lnTo>
                  <a:pt x="1505979" y="860521"/>
                </a:lnTo>
                <a:lnTo>
                  <a:pt x="1506654" y="793205"/>
                </a:lnTo>
                <a:lnTo>
                  <a:pt x="1505979" y="725889"/>
                </a:lnTo>
                <a:lnTo>
                  <a:pt x="1493585" y="657583"/>
                </a:lnTo>
                <a:lnTo>
                  <a:pt x="1480916" y="593855"/>
                </a:lnTo>
                <a:lnTo>
                  <a:pt x="1442937" y="496758"/>
                </a:lnTo>
                <a:close/>
                <a:moveTo>
                  <a:pt x="154596" y="469004"/>
                </a:moveTo>
                <a:lnTo>
                  <a:pt x="143473" y="496758"/>
                </a:lnTo>
                <a:lnTo>
                  <a:pt x="105494" y="593855"/>
                </a:lnTo>
                <a:lnTo>
                  <a:pt x="92825" y="657583"/>
                </a:lnTo>
                <a:lnTo>
                  <a:pt x="80431" y="725889"/>
                </a:lnTo>
                <a:lnTo>
                  <a:pt x="79756" y="793205"/>
                </a:lnTo>
                <a:lnTo>
                  <a:pt x="80431" y="860521"/>
                </a:lnTo>
                <a:lnTo>
                  <a:pt x="92825" y="928827"/>
                </a:lnTo>
                <a:lnTo>
                  <a:pt x="105494" y="992555"/>
                </a:lnTo>
                <a:lnTo>
                  <a:pt x="143473" y="1089652"/>
                </a:lnTo>
                <a:lnTo>
                  <a:pt x="154596" y="1117406"/>
                </a:lnTo>
                <a:lnTo>
                  <a:pt x="716127" y="793205"/>
                </a:lnTo>
                <a:close/>
                <a:moveTo>
                  <a:pt x="780263" y="78539"/>
                </a:moveTo>
                <a:lnTo>
                  <a:pt x="746504" y="79222"/>
                </a:lnTo>
                <a:lnTo>
                  <a:pt x="626462" y="96436"/>
                </a:lnTo>
                <a:lnTo>
                  <a:pt x="513174" y="134905"/>
                </a:lnTo>
                <a:lnTo>
                  <a:pt x="477886" y="151984"/>
                </a:lnTo>
                <a:lnTo>
                  <a:pt x="412181" y="189045"/>
                </a:lnTo>
                <a:lnTo>
                  <a:pt x="352020" y="232043"/>
                </a:lnTo>
                <a:lnTo>
                  <a:pt x="301798" y="274611"/>
                </a:lnTo>
                <a:lnTo>
                  <a:pt x="256586" y="322475"/>
                </a:lnTo>
                <a:lnTo>
                  <a:pt x="210418" y="380231"/>
                </a:lnTo>
                <a:lnTo>
                  <a:pt x="195509" y="403625"/>
                </a:lnTo>
                <a:lnTo>
                  <a:pt x="793205" y="748704"/>
                </a:lnTo>
                <a:lnTo>
                  <a:pt x="1390901" y="403625"/>
                </a:lnTo>
                <a:lnTo>
                  <a:pt x="1368295" y="368153"/>
                </a:lnTo>
                <a:lnTo>
                  <a:pt x="1351197" y="345102"/>
                </a:lnTo>
                <a:lnTo>
                  <a:pt x="1270471" y="259639"/>
                </a:lnTo>
                <a:lnTo>
                  <a:pt x="1254322" y="246289"/>
                </a:lnTo>
                <a:lnTo>
                  <a:pt x="1155732" y="175825"/>
                </a:lnTo>
                <a:lnTo>
                  <a:pt x="1149818" y="172016"/>
                </a:lnTo>
                <a:lnTo>
                  <a:pt x="1037143" y="120795"/>
                </a:lnTo>
                <a:lnTo>
                  <a:pt x="1012505" y="112111"/>
                </a:lnTo>
                <a:lnTo>
                  <a:pt x="899542" y="85267"/>
                </a:lnTo>
                <a:lnTo>
                  <a:pt x="876203" y="8274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4" y="39821"/>
                </a:lnTo>
                <a:lnTo>
                  <a:pt x="1051485" y="42693"/>
                </a:lnTo>
                <a:lnTo>
                  <a:pt x="1058920" y="46086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6" y="234356"/>
                </a:lnTo>
                <a:lnTo>
                  <a:pt x="1392138" y="272383"/>
                </a:lnTo>
                <a:lnTo>
                  <a:pt x="1404232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5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2" y="1297057"/>
                </a:lnTo>
                <a:lnTo>
                  <a:pt x="1392138" y="1314027"/>
                </a:lnTo>
                <a:lnTo>
                  <a:pt x="1352056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4"/>
                </a:lnTo>
                <a:lnTo>
                  <a:pt x="1051485" y="1543717"/>
                </a:lnTo>
                <a:lnTo>
                  <a:pt x="1039514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6" y="1546589"/>
                </a:lnTo>
                <a:lnTo>
                  <a:pt x="534925" y="1543717"/>
                </a:lnTo>
                <a:lnTo>
                  <a:pt x="527490" y="1540324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5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4" y="1352053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3" y="1051485"/>
                </a:lnTo>
                <a:lnTo>
                  <a:pt x="39821" y="1039516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7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3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100"/>
                </a:lnTo>
                <a:lnTo>
                  <a:pt x="70788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8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7" y="156248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4" y="50287"/>
                </a:lnTo>
                <a:lnTo>
                  <a:pt x="516947" y="49141"/>
                </a:lnTo>
                <a:lnTo>
                  <a:pt x="526236" y="46490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67FC2335-D21B-46AE-8EFC-18A141FD4EAD}"/>
              </a:ext>
            </a:extLst>
          </p:cNvPr>
          <p:cNvSpPr/>
          <p:nvPr/>
        </p:nvSpPr>
        <p:spPr>
          <a:xfrm>
            <a:off x="4148292" y="4741909"/>
            <a:ext cx="1586410" cy="1586410"/>
          </a:xfrm>
          <a:custGeom>
            <a:avLst/>
            <a:gdLst>
              <a:gd name="connsiteX0" fmla="*/ 793205 w 1586410"/>
              <a:gd name="connsiteY0" fmla="*/ 865835 h 1586410"/>
              <a:gd name="connsiteX1" fmla="*/ 251279 w 1586410"/>
              <a:gd name="connsiteY1" fmla="*/ 1178716 h 1586410"/>
              <a:gd name="connsiteX2" fmla="*/ 260381 w 1586410"/>
              <a:gd name="connsiteY2" fmla="*/ 1192593 h 1586410"/>
              <a:gd name="connsiteX3" fmla="*/ 304528 w 1586410"/>
              <a:gd name="connsiteY3" fmla="*/ 1243719 h 1586410"/>
              <a:gd name="connsiteX4" fmla="*/ 344984 w 1586410"/>
              <a:gd name="connsiteY4" fmla="*/ 1285864 h 1586410"/>
              <a:gd name="connsiteX5" fmla="*/ 390783 w 1586410"/>
              <a:gd name="connsiteY5" fmla="*/ 1322189 h 1586410"/>
              <a:gd name="connsiteX6" fmla="*/ 445813 w 1586410"/>
              <a:gd name="connsiteY6" fmla="*/ 1361299 h 1586410"/>
              <a:gd name="connsiteX7" fmla="*/ 495082 w 1586410"/>
              <a:gd name="connsiteY7" fmla="*/ 1387334 h 1586410"/>
              <a:gd name="connsiteX8" fmla="*/ 556227 w 1586410"/>
              <a:gd name="connsiteY8" fmla="*/ 1415326 h 1586410"/>
              <a:gd name="connsiteX9" fmla="*/ 613319 w 1586410"/>
              <a:gd name="connsiteY9" fmla="*/ 1433283 h 1586410"/>
              <a:gd name="connsiteX10" fmla="*/ 672455 w 1586410"/>
              <a:gd name="connsiteY10" fmla="*/ 1447839 h 1586410"/>
              <a:gd name="connsiteX11" fmla="*/ 733312 w 1586410"/>
              <a:gd name="connsiteY11" fmla="*/ 1455454 h 1586410"/>
              <a:gd name="connsiteX12" fmla="*/ 793205 w 1586410"/>
              <a:gd name="connsiteY12" fmla="*/ 1458867 h 1586410"/>
              <a:gd name="connsiteX13" fmla="*/ 853098 w 1586410"/>
              <a:gd name="connsiteY13" fmla="*/ 1455454 h 1586410"/>
              <a:gd name="connsiteX14" fmla="*/ 913955 w 1586410"/>
              <a:gd name="connsiteY14" fmla="*/ 1447839 h 1586410"/>
              <a:gd name="connsiteX15" fmla="*/ 973091 w 1586410"/>
              <a:gd name="connsiteY15" fmla="*/ 1433283 h 1586410"/>
              <a:gd name="connsiteX16" fmla="*/ 1030183 w 1586410"/>
              <a:gd name="connsiteY16" fmla="*/ 1415326 h 1586410"/>
              <a:gd name="connsiteX17" fmla="*/ 1091328 w 1586410"/>
              <a:gd name="connsiteY17" fmla="*/ 1387334 h 1586410"/>
              <a:gd name="connsiteX18" fmla="*/ 1140597 w 1586410"/>
              <a:gd name="connsiteY18" fmla="*/ 1361299 h 1586410"/>
              <a:gd name="connsiteX19" fmla="*/ 1195627 w 1586410"/>
              <a:gd name="connsiteY19" fmla="*/ 1322189 h 1586410"/>
              <a:gd name="connsiteX20" fmla="*/ 1241426 w 1586410"/>
              <a:gd name="connsiteY20" fmla="*/ 1285864 h 1586410"/>
              <a:gd name="connsiteX21" fmla="*/ 1281882 w 1586410"/>
              <a:gd name="connsiteY21" fmla="*/ 1243719 h 1586410"/>
              <a:gd name="connsiteX22" fmla="*/ 1326029 w 1586410"/>
              <a:gd name="connsiteY22" fmla="*/ 1192593 h 1586410"/>
              <a:gd name="connsiteX23" fmla="*/ 1335131 w 1586410"/>
              <a:gd name="connsiteY23" fmla="*/ 1178716 h 1586410"/>
              <a:gd name="connsiteX24" fmla="*/ 1397853 w 1586410"/>
              <a:gd name="connsiteY24" fmla="*/ 516742 h 1586410"/>
              <a:gd name="connsiteX25" fmla="*/ 919005 w 1586410"/>
              <a:gd name="connsiteY25" fmla="*/ 793205 h 1586410"/>
              <a:gd name="connsiteX26" fmla="*/ 1397853 w 1586410"/>
              <a:gd name="connsiteY26" fmla="*/ 1069668 h 1586410"/>
              <a:gd name="connsiteX27" fmla="*/ 1412280 w 1586410"/>
              <a:gd name="connsiteY27" fmla="*/ 1035463 h 1586410"/>
              <a:gd name="connsiteX28" fmla="*/ 1434007 w 1586410"/>
              <a:gd name="connsiteY28" fmla="*/ 973033 h 1586410"/>
              <a:gd name="connsiteX29" fmla="*/ 1446982 w 1586410"/>
              <a:gd name="connsiteY29" fmla="*/ 914704 h 1586410"/>
              <a:gd name="connsiteX30" fmla="*/ 1455979 w 1586410"/>
              <a:gd name="connsiteY30" fmla="*/ 853920 h 1586410"/>
              <a:gd name="connsiteX31" fmla="*/ 1458255 w 1586410"/>
              <a:gd name="connsiteY31" fmla="*/ 793205 h 1586410"/>
              <a:gd name="connsiteX32" fmla="*/ 1455979 w 1586410"/>
              <a:gd name="connsiteY32" fmla="*/ 732490 h 1586410"/>
              <a:gd name="connsiteX33" fmla="*/ 1446982 w 1586410"/>
              <a:gd name="connsiteY33" fmla="*/ 671706 h 1586410"/>
              <a:gd name="connsiteX34" fmla="*/ 1434007 w 1586410"/>
              <a:gd name="connsiteY34" fmla="*/ 613377 h 1586410"/>
              <a:gd name="connsiteX35" fmla="*/ 1412280 w 1586410"/>
              <a:gd name="connsiteY35" fmla="*/ 550947 h 1586410"/>
              <a:gd name="connsiteX36" fmla="*/ 188557 w 1586410"/>
              <a:gd name="connsiteY36" fmla="*/ 516742 h 1586410"/>
              <a:gd name="connsiteX37" fmla="*/ 174131 w 1586410"/>
              <a:gd name="connsiteY37" fmla="*/ 550946 h 1586410"/>
              <a:gd name="connsiteX38" fmla="*/ 152403 w 1586410"/>
              <a:gd name="connsiteY38" fmla="*/ 613377 h 1586410"/>
              <a:gd name="connsiteX39" fmla="*/ 139428 w 1586410"/>
              <a:gd name="connsiteY39" fmla="*/ 671706 h 1586410"/>
              <a:gd name="connsiteX40" fmla="*/ 130431 w 1586410"/>
              <a:gd name="connsiteY40" fmla="*/ 732490 h 1586410"/>
              <a:gd name="connsiteX41" fmla="*/ 128155 w 1586410"/>
              <a:gd name="connsiteY41" fmla="*/ 793205 h 1586410"/>
              <a:gd name="connsiteX42" fmla="*/ 130431 w 1586410"/>
              <a:gd name="connsiteY42" fmla="*/ 853920 h 1586410"/>
              <a:gd name="connsiteX43" fmla="*/ 139428 w 1586410"/>
              <a:gd name="connsiteY43" fmla="*/ 914704 h 1586410"/>
              <a:gd name="connsiteX44" fmla="*/ 152403 w 1586410"/>
              <a:gd name="connsiteY44" fmla="*/ 973033 h 1586410"/>
              <a:gd name="connsiteX45" fmla="*/ 174131 w 1586410"/>
              <a:gd name="connsiteY45" fmla="*/ 1035464 h 1586410"/>
              <a:gd name="connsiteX46" fmla="*/ 188557 w 1586410"/>
              <a:gd name="connsiteY46" fmla="*/ 1069668 h 1586410"/>
              <a:gd name="connsiteX47" fmla="*/ 667405 w 1586410"/>
              <a:gd name="connsiteY47" fmla="*/ 793205 h 1586410"/>
              <a:gd name="connsiteX48" fmla="*/ 787550 w 1586410"/>
              <a:gd name="connsiteY48" fmla="*/ 127221 h 1586410"/>
              <a:gd name="connsiteX49" fmla="*/ 754066 w 1586410"/>
              <a:gd name="connsiteY49" fmla="*/ 128360 h 1586410"/>
              <a:gd name="connsiteX50" fmla="*/ 669048 w 1586410"/>
              <a:gd name="connsiteY50" fmla="*/ 138997 h 1586410"/>
              <a:gd name="connsiteX51" fmla="*/ 644988 w 1586410"/>
              <a:gd name="connsiteY51" fmla="*/ 143167 h 1586410"/>
              <a:gd name="connsiteX52" fmla="*/ 540126 w 1586410"/>
              <a:gd name="connsiteY52" fmla="*/ 176148 h 1586410"/>
              <a:gd name="connsiteX53" fmla="*/ 519309 w 1586410"/>
              <a:gd name="connsiteY53" fmla="*/ 186274 h 1586410"/>
              <a:gd name="connsiteX54" fmla="*/ 445813 w 1586410"/>
              <a:gd name="connsiteY54" fmla="*/ 225111 h 1586410"/>
              <a:gd name="connsiteX55" fmla="*/ 390783 w 1586410"/>
              <a:gd name="connsiteY55" fmla="*/ 264221 h 1586410"/>
              <a:gd name="connsiteX56" fmla="*/ 344984 w 1586410"/>
              <a:gd name="connsiteY56" fmla="*/ 300546 h 1586410"/>
              <a:gd name="connsiteX57" fmla="*/ 304528 w 1586410"/>
              <a:gd name="connsiteY57" fmla="*/ 342691 h 1586410"/>
              <a:gd name="connsiteX58" fmla="*/ 260381 w 1586410"/>
              <a:gd name="connsiteY58" fmla="*/ 393817 h 1586410"/>
              <a:gd name="connsiteX59" fmla="*/ 251279 w 1586410"/>
              <a:gd name="connsiteY59" fmla="*/ 407694 h 1586410"/>
              <a:gd name="connsiteX60" fmla="*/ 793205 w 1586410"/>
              <a:gd name="connsiteY60" fmla="*/ 720575 h 1586410"/>
              <a:gd name="connsiteX61" fmla="*/ 1335131 w 1586410"/>
              <a:gd name="connsiteY61" fmla="*/ 407694 h 1586410"/>
              <a:gd name="connsiteX62" fmla="*/ 1322656 w 1586410"/>
              <a:gd name="connsiteY62" fmla="*/ 388675 h 1586410"/>
              <a:gd name="connsiteX63" fmla="*/ 1305311 w 1586410"/>
              <a:gd name="connsiteY63" fmla="*/ 367098 h 1586410"/>
              <a:gd name="connsiteX64" fmla="*/ 1230394 w 1586410"/>
              <a:gd name="connsiteY64" fmla="*/ 289053 h 1586410"/>
              <a:gd name="connsiteX65" fmla="*/ 1228441 w 1586410"/>
              <a:gd name="connsiteY65" fmla="*/ 287542 h 1586410"/>
              <a:gd name="connsiteX66" fmla="*/ 1136195 w 1586410"/>
              <a:gd name="connsiteY66" fmla="*/ 221982 h 1586410"/>
              <a:gd name="connsiteX67" fmla="*/ 1119982 w 1586410"/>
              <a:gd name="connsiteY67" fmla="*/ 212194 h 1586410"/>
              <a:gd name="connsiteX68" fmla="*/ 1020056 w 1586410"/>
              <a:gd name="connsiteY68" fmla="*/ 166447 h 1586410"/>
              <a:gd name="connsiteX69" fmla="*/ 998259 w 1586410"/>
              <a:gd name="connsiteY69" fmla="*/ 159322 h 1586410"/>
              <a:gd name="connsiteX70" fmla="*/ 896651 w 1586410"/>
              <a:gd name="connsiteY70" fmla="*/ 134312 h 1586410"/>
              <a:gd name="connsiteX71" fmla="*/ 890800 w 1586410"/>
              <a:gd name="connsiteY71" fmla="*/ 133105 h 1586410"/>
              <a:gd name="connsiteX72" fmla="*/ 761417 w 1586410"/>
              <a:gd name="connsiteY72" fmla="*/ 0 h 1586410"/>
              <a:gd name="connsiteX73" fmla="*/ 775588 w 1586410"/>
              <a:gd name="connsiteY73" fmla="*/ 500 h 1586410"/>
              <a:gd name="connsiteX74" fmla="*/ 824993 w 1586410"/>
              <a:gd name="connsiteY74" fmla="*/ 0 h 1586410"/>
              <a:gd name="connsiteX75" fmla="*/ 866562 w 1586410"/>
              <a:gd name="connsiteY75" fmla="*/ 3712 h 1586410"/>
              <a:gd name="connsiteX76" fmla="*/ 879501 w 1586410"/>
              <a:gd name="connsiteY76" fmla="*/ 4169 h 1586410"/>
              <a:gd name="connsiteX77" fmla="*/ 886546 w 1586410"/>
              <a:gd name="connsiteY77" fmla="*/ 5496 h 1586410"/>
              <a:gd name="connsiteX78" fmla="*/ 902331 w 1586410"/>
              <a:gd name="connsiteY78" fmla="*/ 6906 h 1586410"/>
              <a:gd name="connsiteX79" fmla="*/ 932748 w 1586410"/>
              <a:gd name="connsiteY79" fmla="*/ 14204 h 1586410"/>
              <a:gd name="connsiteX80" fmla="*/ 998612 w 1586410"/>
              <a:gd name="connsiteY80" fmla="*/ 26617 h 1586410"/>
              <a:gd name="connsiteX81" fmla="*/ 1039515 w 1586410"/>
              <a:gd name="connsiteY81" fmla="*/ 39821 h 1586410"/>
              <a:gd name="connsiteX82" fmla="*/ 1051485 w 1586410"/>
              <a:gd name="connsiteY82" fmla="*/ 42693 h 1586410"/>
              <a:gd name="connsiteX83" fmla="*/ 1058920 w 1586410"/>
              <a:gd name="connsiteY83" fmla="*/ 46085 h 1586410"/>
              <a:gd name="connsiteX84" fmla="*/ 1075930 w 1586410"/>
              <a:gd name="connsiteY84" fmla="*/ 51577 h 1586410"/>
              <a:gd name="connsiteX85" fmla="*/ 1148933 w 1586410"/>
              <a:gd name="connsiteY85" fmla="*/ 83588 h 1586410"/>
              <a:gd name="connsiteX86" fmla="*/ 1169361 w 1586410"/>
              <a:gd name="connsiteY86" fmla="*/ 96475 h 1586410"/>
              <a:gd name="connsiteX87" fmla="*/ 1190020 w 1586410"/>
              <a:gd name="connsiteY87" fmla="*/ 105901 h 1586410"/>
              <a:gd name="connsiteX88" fmla="*/ 1234114 w 1586410"/>
              <a:gd name="connsiteY88" fmla="*/ 137324 h 1586410"/>
              <a:gd name="connsiteX89" fmla="*/ 1280861 w 1586410"/>
              <a:gd name="connsiteY89" fmla="*/ 166813 h 1586410"/>
              <a:gd name="connsiteX90" fmla="*/ 1297056 w 1586410"/>
              <a:gd name="connsiteY90" fmla="*/ 182178 h 1586410"/>
              <a:gd name="connsiteX91" fmla="*/ 1314027 w 1586410"/>
              <a:gd name="connsiteY91" fmla="*/ 194272 h 1586410"/>
              <a:gd name="connsiteX92" fmla="*/ 1352055 w 1586410"/>
              <a:gd name="connsiteY92" fmla="*/ 234356 h 1586410"/>
              <a:gd name="connsiteX93" fmla="*/ 1392138 w 1586410"/>
              <a:gd name="connsiteY93" fmla="*/ 272383 h 1586410"/>
              <a:gd name="connsiteX94" fmla="*/ 1404232 w 1586410"/>
              <a:gd name="connsiteY94" fmla="*/ 289354 h 1586410"/>
              <a:gd name="connsiteX95" fmla="*/ 1419597 w 1586410"/>
              <a:gd name="connsiteY95" fmla="*/ 305550 h 1586410"/>
              <a:gd name="connsiteX96" fmla="*/ 1449086 w 1586410"/>
              <a:gd name="connsiteY96" fmla="*/ 352296 h 1586410"/>
              <a:gd name="connsiteX97" fmla="*/ 1480509 w 1586410"/>
              <a:gd name="connsiteY97" fmla="*/ 396390 h 1586410"/>
              <a:gd name="connsiteX98" fmla="*/ 1489935 w 1586410"/>
              <a:gd name="connsiteY98" fmla="*/ 417049 h 1586410"/>
              <a:gd name="connsiteX99" fmla="*/ 1502822 w 1586410"/>
              <a:gd name="connsiteY99" fmla="*/ 437477 h 1586410"/>
              <a:gd name="connsiteX100" fmla="*/ 1534833 w 1586410"/>
              <a:gd name="connsiteY100" fmla="*/ 510480 h 1586410"/>
              <a:gd name="connsiteX101" fmla="*/ 1540325 w 1586410"/>
              <a:gd name="connsiteY101" fmla="*/ 527490 h 1586410"/>
              <a:gd name="connsiteX102" fmla="*/ 1543717 w 1586410"/>
              <a:gd name="connsiteY102" fmla="*/ 534925 h 1586410"/>
              <a:gd name="connsiteX103" fmla="*/ 1546589 w 1586410"/>
              <a:gd name="connsiteY103" fmla="*/ 546895 h 1586410"/>
              <a:gd name="connsiteX104" fmla="*/ 1559793 w 1586410"/>
              <a:gd name="connsiteY104" fmla="*/ 587798 h 1586410"/>
              <a:gd name="connsiteX105" fmla="*/ 1576837 w 1586410"/>
              <a:gd name="connsiteY105" fmla="*/ 667238 h 1586410"/>
              <a:gd name="connsiteX106" fmla="*/ 1578015 w 1586410"/>
              <a:gd name="connsiteY106" fmla="*/ 677872 h 1586410"/>
              <a:gd name="connsiteX107" fmla="*/ 1579504 w 1586410"/>
              <a:gd name="connsiteY107" fmla="*/ 684079 h 1586410"/>
              <a:gd name="connsiteX108" fmla="*/ 1582833 w 1586410"/>
              <a:gd name="connsiteY108" fmla="*/ 721354 h 1586410"/>
              <a:gd name="connsiteX109" fmla="*/ 1585615 w 1586410"/>
              <a:gd name="connsiteY109" fmla="*/ 746466 h 1586410"/>
              <a:gd name="connsiteX110" fmla="*/ 1585684 w 1586410"/>
              <a:gd name="connsiteY110" fmla="*/ 753286 h 1586410"/>
              <a:gd name="connsiteX111" fmla="*/ 1586410 w 1586410"/>
              <a:gd name="connsiteY111" fmla="*/ 761417 h 1586410"/>
              <a:gd name="connsiteX112" fmla="*/ 1586088 w 1586410"/>
              <a:gd name="connsiteY112" fmla="*/ 793205 h 1586410"/>
              <a:gd name="connsiteX113" fmla="*/ 1586410 w 1586410"/>
              <a:gd name="connsiteY113" fmla="*/ 824993 h 1586410"/>
              <a:gd name="connsiteX114" fmla="*/ 1585684 w 1586410"/>
              <a:gd name="connsiteY114" fmla="*/ 833124 h 1586410"/>
              <a:gd name="connsiteX115" fmla="*/ 1585615 w 1586410"/>
              <a:gd name="connsiteY115" fmla="*/ 839944 h 1586410"/>
              <a:gd name="connsiteX116" fmla="*/ 1582833 w 1586410"/>
              <a:gd name="connsiteY116" fmla="*/ 865056 h 1586410"/>
              <a:gd name="connsiteX117" fmla="*/ 1579504 w 1586410"/>
              <a:gd name="connsiteY117" fmla="*/ 902331 h 1586410"/>
              <a:gd name="connsiteX118" fmla="*/ 1578015 w 1586410"/>
              <a:gd name="connsiteY118" fmla="*/ 908538 h 1586410"/>
              <a:gd name="connsiteX119" fmla="*/ 1576837 w 1586410"/>
              <a:gd name="connsiteY119" fmla="*/ 919172 h 1586410"/>
              <a:gd name="connsiteX120" fmla="*/ 1559793 w 1586410"/>
              <a:gd name="connsiteY120" fmla="*/ 998612 h 1586410"/>
              <a:gd name="connsiteX121" fmla="*/ 1546589 w 1586410"/>
              <a:gd name="connsiteY121" fmla="*/ 1039515 h 1586410"/>
              <a:gd name="connsiteX122" fmla="*/ 1543717 w 1586410"/>
              <a:gd name="connsiteY122" fmla="*/ 1051485 h 1586410"/>
              <a:gd name="connsiteX123" fmla="*/ 1540325 w 1586410"/>
              <a:gd name="connsiteY123" fmla="*/ 1058920 h 1586410"/>
              <a:gd name="connsiteX124" fmla="*/ 1534833 w 1586410"/>
              <a:gd name="connsiteY124" fmla="*/ 1075930 h 1586410"/>
              <a:gd name="connsiteX125" fmla="*/ 1502822 w 1586410"/>
              <a:gd name="connsiteY125" fmla="*/ 1148933 h 1586410"/>
              <a:gd name="connsiteX126" fmla="*/ 1489935 w 1586410"/>
              <a:gd name="connsiteY126" fmla="*/ 1169361 h 1586410"/>
              <a:gd name="connsiteX127" fmla="*/ 1480509 w 1586410"/>
              <a:gd name="connsiteY127" fmla="*/ 1190020 h 1586410"/>
              <a:gd name="connsiteX128" fmla="*/ 1449086 w 1586410"/>
              <a:gd name="connsiteY128" fmla="*/ 1234114 h 1586410"/>
              <a:gd name="connsiteX129" fmla="*/ 1419597 w 1586410"/>
              <a:gd name="connsiteY129" fmla="*/ 1280861 h 1586410"/>
              <a:gd name="connsiteX130" fmla="*/ 1404232 w 1586410"/>
              <a:gd name="connsiteY130" fmla="*/ 1297056 h 1586410"/>
              <a:gd name="connsiteX131" fmla="*/ 1392138 w 1586410"/>
              <a:gd name="connsiteY131" fmla="*/ 1314027 h 1586410"/>
              <a:gd name="connsiteX132" fmla="*/ 1352055 w 1586410"/>
              <a:gd name="connsiteY132" fmla="*/ 1352055 h 1586410"/>
              <a:gd name="connsiteX133" fmla="*/ 1314027 w 1586410"/>
              <a:gd name="connsiteY133" fmla="*/ 1392138 h 1586410"/>
              <a:gd name="connsiteX134" fmla="*/ 1297056 w 1586410"/>
              <a:gd name="connsiteY134" fmla="*/ 1404232 h 1586410"/>
              <a:gd name="connsiteX135" fmla="*/ 1280861 w 1586410"/>
              <a:gd name="connsiteY135" fmla="*/ 1419597 h 1586410"/>
              <a:gd name="connsiteX136" fmla="*/ 1234114 w 1586410"/>
              <a:gd name="connsiteY136" fmla="*/ 1449086 h 1586410"/>
              <a:gd name="connsiteX137" fmla="*/ 1190020 w 1586410"/>
              <a:gd name="connsiteY137" fmla="*/ 1480509 h 1586410"/>
              <a:gd name="connsiteX138" fmla="*/ 1169361 w 1586410"/>
              <a:gd name="connsiteY138" fmla="*/ 1489935 h 1586410"/>
              <a:gd name="connsiteX139" fmla="*/ 1148933 w 1586410"/>
              <a:gd name="connsiteY139" fmla="*/ 1502822 h 1586410"/>
              <a:gd name="connsiteX140" fmla="*/ 1075930 w 1586410"/>
              <a:gd name="connsiteY140" fmla="*/ 1534833 h 1586410"/>
              <a:gd name="connsiteX141" fmla="*/ 1058920 w 1586410"/>
              <a:gd name="connsiteY141" fmla="*/ 1540325 h 1586410"/>
              <a:gd name="connsiteX142" fmla="*/ 1051485 w 1586410"/>
              <a:gd name="connsiteY142" fmla="*/ 1543717 h 1586410"/>
              <a:gd name="connsiteX143" fmla="*/ 1039515 w 1586410"/>
              <a:gd name="connsiteY143" fmla="*/ 1546589 h 1586410"/>
              <a:gd name="connsiteX144" fmla="*/ 998612 w 1586410"/>
              <a:gd name="connsiteY144" fmla="*/ 1559793 h 1586410"/>
              <a:gd name="connsiteX145" fmla="*/ 919172 w 1586410"/>
              <a:gd name="connsiteY145" fmla="*/ 1576837 h 1586410"/>
              <a:gd name="connsiteX146" fmla="*/ 908538 w 1586410"/>
              <a:gd name="connsiteY146" fmla="*/ 1578015 h 1586410"/>
              <a:gd name="connsiteX147" fmla="*/ 902331 w 1586410"/>
              <a:gd name="connsiteY147" fmla="*/ 1579504 h 1586410"/>
              <a:gd name="connsiteX148" fmla="*/ 865056 w 1586410"/>
              <a:gd name="connsiteY148" fmla="*/ 1582833 h 1586410"/>
              <a:gd name="connsiteX149" fmla="*/ 839944 w 1586410"/>
              <a:gd name="connsiteY149" fmla="*/ 1585615 h 1586410"/>
              <a:gd name="connsiteX150" fmla="*/ 833124 w 1586410"/>
              <a:gd name="connsiteY150" fmla="*/ 1585684 h 1586410"/>
              <a:gd name="connsiteX151" fmla="*/ 824993 w 1586410"/>
              <a:gd name="connsiteY151" fmla="*/ 1586410 h 1586410"/>
              <a:gd name="connsiteX152" fmla="*/ 793205 w 1586410"/>
              <a:gd name="connsiteY152" fmla="*/ 1586088 h 1586410"/>
              <a:gd name="connsiteX153" fmla="*/ 761417 w 1586410"/>
              <a:gd name="connsiteY153" fmla="*/ 1586410 h 1586410"/>
              <a:gd name="connsiteX154" fmla="*/ 753286 w 1586410"/>
              <a:gd name="connsiteY154" fmla="*/ 1585684 h 1586410"/>
              <a:gd name="connsiteX155" fmla="*/ 746466 w 1586410"/>
              <a:gd name="connsiteY155" fmla="*/ 1585615 h 1586410"/>
              <a:gd name="connsiteX156" fmla="*/ 721354 w 1586410"/>
              <a:gd name="connsiteY156" fmla="*/ 1582833 h 1586410"/>
              <a:gd name="connsiteX157" fmla="*/ 684079 w 1586410"/>
              <a:gd name="connsiteY157" fmla="*/ 1579504 h 1586410"/>
              <a:gd name="connsiteX158" fmla="*/ 677872 w 1586410"/>
              <a:gd name="connsiteY158" fmla="*/ 1578015 h 1586410"/>
              <a:gd name="connsiteX159" fmla="*/ 667238 w 1586410"/>
              <a:gd name="connsiteY159" fmla="*/ 1576837 h 1586410"/>
              <a:gd name="connsiteX160" fmla="*/ 587798 w 1586410"/>
              <a:gd name="connsiteY160" fmla="*/ 1559793 h 1586410"/>
              <a:gd name="connsiteX161" fmla="*/ 546895 w 1586410"/>
              <a:gd name="connsiteY161" fmla="*/ 1546589 h 1586410"/>
              <a:gd name="connsiteX162" fmla="*/ 534925 w 1586410"/>
              <a:gd name="connsiteY162" fmla="*/ 1543717 h 1586410"/>
              <a:gd name="connsiteX163" fmla="*/ 527490 w 1586410"/>
              <a:gd name="connsiteY163" fmla="*/ 1540325 h 1586410"/>
              <a:gd name="connsiteX164" fmla="*/ 510480 w 1586410"/>
              <a:gd name="connsiteY164" fmla="*/ 1534833 h 1586410"/>
              <a:gd name="connsiteX165" fmla="*/ 437477 w 1586410"/>
              <a:gd name="connsiteY165" fmla="*/ 1502822 h 1586410"/>
              <a:gd name="connsiteX166" fmla="*/ 417049 w 1586410"/>
              <a:gd name="connsiteY166" fmla="*/ 1489935 h 1586410"/>
              <a:gd name="connsiteX167" fmla="*/ 396390 w 1586410"/>
              <a:gd name="connsiteY167" fmla="*/ 1480509 h 1586410"/>
              <a:gd name="connsiteX168" fmla="*/ 352296 w 1586410"/>
              <a:gd name="connsiteY168" fmla="*/ 1449086 h 1586410"/>
              <a:gd name="connsiteX169" fmla="*/ 305549 w 1586410"/>
              <a:gd name="connsiteY169" fmla="*/ 1419597 h 1586410"/>
              <a:gd name="connsiteX170" fmla="*/ 289354 w 1586410"/>
              <a:gd name="connsiteY170" fmla="*/ 1404232 h 1586410"/>
              <a:gd name="connsiteX171" fmla="*/ 272383 w 1586410"/>
              <a:gd name="connsiteY171" fmla="*/ 1392138 h 1586410"/>
              <a:gd name="connsiteX172" fmla="*/ 234355 w 1586410"/>
              <a:gd name="connsiteY172" fmla="*/ 1352055 h 1586410"/>
              <a:gd name="connsiteX173" fmla="*/ 194272 w 1586410"/>
              <a:gd name="connsiteY173" fmla="*/ 1314027 h 1586410"/>
              <a:gd name="connsiteX174" fmla="*/ 182178 w 1586410"/>
              <a:gd name="connsiteY174" fmla="*/ 1297056 h 1586410"/>
              <a:gd name="connsiteX175" fmla="*/ 166813 w 1586410"/>
              <a:gd name="connsiteY175" fmla="*/ 1280861 h 1586410"/>
              <a:gd name="connsiteX176" fmla="*/ 137324 w 1586410"/>
              <a:gd name="connsiteY176" fmla="*/ 1234114 h 1586410"/>
              <a:gd name="connsiteX177" fmla="*/ 105901 w 1586410"/>
              <a:gd name="connsiteY177" fmla="*/ 1190020 h 1586410"/>
              <a:gd name="connsiteX178" fmla="*/ 96475 w 1586410"/>
              <a:gd name="connsiteY178" fmla="*/ 1169361 h 1586410"/>
              <a:gd name="connsiteX179" fmla="*/ 83588 w 1586410"/>
              <a:gd name="connsiteY179" fmla="*/ 1148933 h 1586410"/>
              <a:gd name="connsiteX180" fmla="*/ 51577 w 1586410"/>
              <a:gd name="connsiteY180" fmla="*/ 1075930 h 1586410"/>
              <a:gd name="connsiteX181" fmla="*/ 46085 w 1586410"/>
              <a:gd name="connsiteY181" fmla="*/ 1058920 h 1586410"/>
              <a:gd name="connsiteX182" fmla="*/ 42693 w 1586410"/>
              <a:gd name="connsiteY182" fmla="*/ 1051485 h 1586410"/>
              <a:gd name="connsiteX183" fmla="*/ 39821 w 1586410"/>
              <a:gd name="connsiteY183" fmla="*/ 1039515 h 1586410"/>
              <a:gd name="connsiteX184" fmla="*/ 26617 w 1586410"/>
              <a:gd name="connsiteY184" fmla="*/ 998612 h 1586410"/>
              <a:gd name="connsiteX185" fmla="*/ 9573 w 1586410"/>
              <a:gd name="connsiteY185" fmla="*/ 919172 h 1586410"/>
              <a:gd name="connsiteX186" fmla="*/ 8395 w 1586410"/>
              <a:gd name="connsiteY186" fmla="*/ 908538 h 1586410"/>
              <a:gd name="connsiteX187" fmla="*/ 6906 w 1586410"/>
              <a:gd name="connsiteY187" fmla="*/ 902331 h 1586410"/>
              <a:gd name="connsiteX188" fmla="*/ 3577 w 1586410"/>
              <a:gd name="connsiteY188" fmla="*/ 865056 h 1586410"/>
              <a:gd name="connsiteX189" fmla="*/ 795 w 1586410"/>
              <a:gd name="connsiteY189" fmla="*/ 839944 h 1586410"/>
              <a:gd name="connsiteX190" fmla="*/ 726 w 1586410"/>
              <a:gd name="connsiteY190" fmla="*/ 833124 h 1586410"/>
              <a:gd name="connsiteX191" fmla="*/ 0 w 1586410"/>
              <a:gd name="connsiteY191" fmla="*/ 824993 h 1586410"/>
              <a:gd name="connsiteX192" fmla="*/ 322 w 1586410"/>
              <a:gd name="connsiteY192" fmla="*/ 793205 h 1586410"/>
              <a:gd name="connsiteX193" fmla="*/ 0 w 1586410"/>
              <a:gd name="connsiteY193" fmla="*/ 761417 h 1586410"/>
              <a:gd name="connsiteX194" fmla="*/ 726 w 1586410"/>
              <a:gd name="connsiteY194" fmla="*/ 753286 h 1586410"/>
              <a:gd name="connsiteX195" fmla="*/ 795 w 1586410"/>
              <a:gd name="connsiteY195" fmla="*/ 746466 h 1586410"/>
              <a:gd name="connsiteX196" fmla="*/ 3577 w 1586410"/>
              <a:gd name="connsiteY196" fmla="*/ 721354 h 1586410"/>
              <a:gd name="connsiteX197" fmla="*/ 6906 w 1586410"/>
              <a:gd name="connsiteY197" fmla="*/ 684079 h 1586410"/>
              <a:gd name="connsiteX198" fmla="*/ 8395 w 1586410"/>
              <a:gd name="connsiteY198" fmla="*/ 677872 h 1586410"/>
              <a:gd name="connsiteX199" fmla="*/ 9573 w 1586410"/>
              <a:gd name="connsiteY199" fmla="*/ 667238 h 1586410"/>
              <a:gd name="connsiteX200" fmla="*/ 26617 w 1586410"/>
              <a:gd name="connsiteY200" fmla="*/ 587798 h 1586410"/>
              <a:gd name="connsiteX201" fmla="*/ 36911 w 1586410"/>
              <a:gd name="connsiteY201" fmla="*/ 559025 h 1586410"/>
              <a:gd name="connsiteX202" fmla="*/ 42693 w 1586410"/>
              <a:gd name="connsiteY202" fmla="*/ 534925 h 1586410"/>
              <a:gd name="connsiteX203" fmla="*/ 55845 w 1586410"/>
              <a:gd name="connsiteY203" fmla="*/ 506099 h 1586410"/>
              <a:gd name="connsiteX204" fmla="*/ 70788 w 1586410"/>
              <a:gd name="connsiteY204" fmla="*/ 464329 h 1586410"/>
              <a:gd name="connsiteX205" fmla="*/ 93837 w 1586410"/>
              <a:gd name="connsiteY205" fmla="*/ 422831 h 1586410"/>
              <a:gd name="connsiteX206" fmla="*/ 105901 w 1586410"/>
              <a:gd name="connsiteY206" fmla="*/ 396390 h 1586410"/>
              <a:gd name="connsiteX207" fmla="*/ 117784 w 1586410"/>
              <a:gd name="connsiteY207" fmla="*/ 379715 h 1586410"/>
              <a:gd name="connsiteX208" fmla="*/ 132775 w 1586410"/>
              <a:gd name="connsiteY208" fmla="*/ 352724 h 1586410"/>
              <a:gd name="connsiteX209" fmla="*/ 176807 w 1586410"/>
              <a:gd name="connsiteY209" fmla="*/ 296890 h 1586410"/>
              <a:gd name="connsiteX210" fmla="*/ 194272 w 1586410"/>
              <a:gd name="connsiteY210" fmla="*/ 272383 h 1586410"/>
              <a:gd name="connsiteX211" fmla="*/ 201669 w 1586410"/>
              <a:gd name="connsiteY211" fmla="*/ 265366 h 1586410"/>
              <a:gd name="connsiteX212" fmla="*/ 210481 w 1586410"/>
              <a:gd name="connsiteY212" fmla="*/ 254192 h 1586410"/>
              <a:gd name="connsiteX213" fmla="*/ 301809 w 1586410"/>
              <a:gd name="connsiteY213" fmla="*/ 169944 h 1586410"/>
              <a:gd name="connsiteX214" fmla="*/ 303301 w 1586410"/>
              <a:gd name="connsiteY214" fmla="*/ 168946 h 1586410"/>
              <a:gd name="connsiteX215" fmla="*/ 305549 w 1586410"/>
              <a:gd name="connsiteY215" fmla="*/ 166813 h 1586410"/>
              <a:gd name="connsiteX216" fmla="*/ 322301 w 1586410"/>
              <a:gd name="connsiteY216" fmla="*/ 156246 h 1586410"/>
              <a:gd name="connsiteX217" fmla="*/ 404663 w 1586410"/>
              <a:gd name="connsiteY217" fmla="*/ 101190 h 1586410"/>
              <a:gd name="connsiteX218" fmla="*/ 423185 w 1586410"/>
              <a:gd name="connsiteY218" fmla="*/ 92604 h 1586410"/>
              <a:gd name="connsiteX219" fmla="*/ 437477 w 1586410"/>
              <a:gd name="connsiteY219" fmla="*/ 83588 h 1586410"/>
              <a:gd name="connsiteX220" fmla="*/ 510480 w 1586410"/>
              <a:gd name="connsiteY220" fmla="*/ 51577 h 1586410"/>
              <a:gd name="connsiteX221" fmla="*/ 514475 w 1586410"/>
              <a:gd name="connsiteY221" fmla="*/ 50287 h 1586410"/>
              <a:gd name="connsiteX222" fmla="*/ 516947 w 1586410"/>
              <a:gd name="connsiteY222" fmla="*/ 49141 h 1586410"/>
              <a:gd name="connsiteX223" fmla="*/ 526235 w 1586410"/>
              <a:gd name="connsiteY223" fmla="*/ 46491 h 1586410"/>
              <a:gd name="connsiteX224" fmla="*/ 587798 w 1586410"/>
              <a:gd name="connsiteY224" fmla="*/ 26617 h 1586410"/>
              <a:gd name="connsiteX225" fmla="*/ 620364 w 1586410"/>
              <a:gd name="connsiteY225" fmla="*/ 19630 h 1586410"/>
              <a:gd name="connsiteX226" fmla="*/ 636564 w 1586410"/>
              <a:gd name="connsiteY226" fmla="*/ 15008 h 1586410"/>
              <a:gd name="connsiteX227" fmla="*/ 648721 w 1586410"/>
              <a:gd name="connsiteY227" fmla="*/ 13546 h 1586410"/>
              <a:gd name="connsiteX228" fmla="*/ 667238 w 1586410"/>
              <a:gd name="connsiteY228" fmla="*/ 9573 h 1586410"/>
              <a:gd name="connsiteX229" fmla="*/ 746466 w 1586410"/>
              <a:gd name="connsiteY229" fmla="*/ 795 h 1586410"/>
              <a:gd name="connsiteX230" fmla="*/ 755568 w 1586410"/>
              <a:gd name="connsiteY23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586410" h="1586410">
                <a:moveTo>
                  <a:pt x="793205" y="865835"/>
                </a:moveTo>
                <a:lnTo>
                  <a:pt x="251279" y="1178716"/>
                </a:lnTo>
                <a:lnTo>
                  <a:pt x="260381" y="1192593"/>
                </a:lnTo>
                <a:lnTo>
                  <a:pt x="304528" y="1243719"/>
                </a:lnTo>
                <a:lnTo>
                  <a:pt x="344984" y="1285864"/>
                </a:lnTo>
                <a:lnTo>
                  <a:pt x="390783" y="1322189"/>
                </a:lnTo>
                <a:lnTo>
                  <a:pt x="445813" y="1361299"/>
                </a:lnTo>
                <a:lnTo>
                  <a:pt x="495082" y="1387334"/>
                </a:lnTo>
                <a:lnTo>
                  <a:pt x="556227" y="1415326"/>
                </a:lnTo>
                <a:lnTo>
                  <a:pt x="613319" y="1433283"/>
                </a:lnTo>
                <a:lnTo>
                  <a:pt x="672455" y="1447839"/>
                </a:lnTo>
                <a:lnTo>
                  <a:pt x="733312" y="1455454"/>
                </a:lnTo>
                <a:lnTo>
                  <a:pt x="793205" y="1458867"/>
                </a:lnTo>
                <a:lnTo>
                  <a:pt x="853098" y="1455454"/>
                </a:lnTo>
                <a:lnTo>
                  <a:pt x="913955" y="1447839"/>
                </a:lnTo>
                <a:lnTo>
                  <a:pt x="973091" y="1433283"/>
                </a:lnTo>
                <a:lnTo>
                  <a:pt x="1030183" y="1415326"/>
                </a:lnTo>
                <a:lnTo>
                  <a:pt x="1091328" y="1387334"/>
                </a:lnTo>
                <a:lnTo>
                  <a:pt x="1140597" y="1361299"/>
                </a:lnTo>
                <a:lnTo>
                  <a:pt x="1195627" y="1322189"/>
                </a:lnTo>
                <a:lnTo>
                  <a:pt x="1241426" y="1285864"/>
                </a:lnTo>
                <a:lnTo>
                  <a:pt x="1281882" y="1243719"/>
                </a:lnTo>
                <a:lnTo>
                  <a:pt x="1326029" y="1192593"/>
                </a:lnTo>
                <a:lnTo>
                  <a:pt x="1335131" y="1178716"/>
                </a:lnTo>
                <a:close/>
                <a:moveTo>
                  <a:pt x="1397853" y="516742"/>
                </a:moveTo>
                <a:lnTo>
                  <a:pt x="919005" y="793205"/>
                </a:lnTo>
                <a:lnTo>
                  <a:pt x="1397853" y="1069668"/>
                </a:lnTo>
                <a:lnTo>
                  <a:pt x="1412280" y="1035463"/>
                </a:lnTo>
                <a:lnTo>
                  <a:pt x="1434007" y="973033"/>
                </a:lnTo>
                <a:lnTo>
                  <a:pt x="1446982" y="914704"/>
                </a:lnTo>
                <a:lnTo>
                  <a:pt x="1455979" y="853920"/>
                </a:lnTo>
                <a:lnTo>
                  <a:pt x="1458255" y="793205"/>
                </a:lnTo>
                <a:lnTo>
                  <a:pt x="1455979" y="732490"/>
                </a:lnTo>
                <a:lnTo>
                  <a:pt x="1446982" y="671706"/>
                </a:lnTo>
                <a:lnTo>
                  <a:pt x="1434007" y="613377"/>
                </a:lnTo>
                <a:lnTo>
                  <a:pt x="1412280" y="550947"/>
                </a:lnTo>
                <a:close/>
                <a:moveTo>
                  <a:pt x="188557" y="516742"/>
                </a:moveTo>
                <a:lnTo>
                  <a:pt x="174131" y="550946"/>
                </a:lnTo>
                <a:lnTo>
                  <a:pt x="152403" y="613377"/>
                </a:lnTo>
                <a:lnTo>
                  <a:pt x="139428" y="671706"/>
                </a:lnTo>
                <a:lnTo>
                  <a:pt x="130431" y="732490"/>
                </a:lnTo>
                <a:lnTo>
                  <a:pt x="128155" y="793205"/>
                </a:lnTo>
                <a:lnTo>
                  <a:pt x="130431" y="853920"/>
                </a:lnTo>
                <a:lnTo>
                  <a:pt x="139428" y="914704"/>
                </a:lnTo>
                <a:lnTo>
                  <a:pt x="152403" y="973033"/>
                </a:lnTo>
                <a:lnTo>
                  <a:pt x="174131" y="1035464"/>
                </a:lnTo>
                <a:lnTo>
                  <a:pt x="188557" y="1069668"/>
                </a:lnTo>
                <a:lnTo>
                  <a:pt x="667405" y="793205"/>
                </a:lnTo>
                <a:close/>
                <a:moveTo>
                  <a:pt x="787550" y="127221"/>
                </a:moveTo>
                <a:lnTo>
                  <a:pt x="754066" y="128360"/>
                </a:lnTo>
                <a:lnTo>
                  <a:pt x="669048" y="138997"/>
                </a:lnTo>
                <a:lnTo>
                  <a:pt x="644988" y="143167"/>
                </a:lnTo>
                <a:lnTo>
                  <a:pt x="540126" y="176148"/>
                </a:lnTo>
                <a:lnTo>
                  <a:pt x="519309" y="186274"/>
                </a:lnTo>
                <a:lnTo>
                  <a:pt x="445813" y="225111"/>
                </a:lnTo>
                <a:lnTo>
                  <a:pt x="390783" y="264221"/>
                </a:lnTo>
                <a:lnTo>
                  <a:pt x="344984" y="300546"/>
                </a:lnTo>
                <a:lnTo>
                  <a:pt x="304528" y="342691"/>
                </a:lnTo>
                <a:lnTo>
                  <a:pt x="260381" y="393817"/>
                </a:lnTo>
                <a:lnTo>
                  <a:pt x="251279" y="407694"/>
                </a:lnTo>
                <a:lnTo>
                  <a:pt x="793205" y="720575"/>
                </a:lnTo>
                <a:lnTo>
                  <a:pt x="1335131" y="407694"/>
                </a:lnTo>
                <a:lnTo>
                  <a:pt x="1322656" y="388675"/>
                </a:lnTo>
                <a:lnTo>
                  <a:pt x="1305311" y="367098"/>
                </a:lnTo>
                <a:lnTo>
                  <a:pt x="1230394" y="289053"/>
                </a:lnTo>
                <a:lnTo>
                  <a:pt x="1228441" y="287542"/>
                </a:lnTo>
                <a:lnTo>
                  <a:pt x="1136195" y="221982"/>
                </a:lnTo>
                <a:lnTo>
                  <a:pt x="1119982" y="212194"/>
                </a:lnTo>
                <a:lnTo>
                  <a:pt x="1020056" y="166447"/>
                </a:lnTo>
                <a:lnTo>
                  <a:pt x="998259" y="159322"/>
                </a:lnTo>
                <a:lnTo>
                  <a:pt x="896651" y="134312"/>
                </a:lnTo>
                <a:lnTo>
                  <a:pt x="890800" y="133105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6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4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5" y="1352055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6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8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7" y="296890"/>
                </a:lnTo>
                <a:lnTo>
                  <a:pt x="194272" y="272383"/>
                </a:lnTo>
                <a:lnTo>
                  <a:pt x="201669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1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7690DD3D-3515-4CA5-B6A8-E7044CDF1EC3}"/>
              </a:ext>
            </a:extLst>
          </p:cNvPr>
          <p:cNvSpPr/>
          <p:nvPr/>
        </p:nvSpPr>
        <p:spPr>
          <a:xfrm>
            <a:off x="6026694" y="4741909"/>
            <a:ext cx="1586410" cy="1586410"/>
          </a:xfrm>
          <a:custGeom>
            <a:avLst/>
            <a:gdLst>
              <a:gd name="connsiteX0" fmla="*/ 793205 w 1586410"/>
              <a:gd name="connsiteY0" fmla="*/ 890754 h 1586410"/>
              <a:gd name="connsiteX1" fmla="*/ 301713 w 1586410"/>
              <a:gd name="connsiteY1" fmla="*/ 1174517 h 1586410"/>
              <a:gd name="connsiteX2" fmla="*/ 305336 w 1586410"/>
              <a:gd name="connsiteY2" fmla="*/ 1179882 h 1586410"/>
              <a:gd name="connsiteX3" fmla="*/ 349828 w 1586410"/>
              <a:gd name="connsiteY3" fmla="*/ 1227531 h 1586410"/>
              <a:gd name="connsiteX4" fmla="*/ 383845 w 1586410"/>
              <a:gd name="connsiteY4" fmla="*/ 1262391 h 1586410"/>
              <a:gd name="connsiteX5" fmla="*/ 423052 w 1586410"/>
              <a:gd name="connsiteY5" fmla="*/ 1291411 h 1586410"/>
              <a:gd name="connsiteX6" fmla="*/ 476237 w 1586410"/>
              <a:gd name="connsiteY6" fmla="*/ 1328991 h 1586410"/>
              <a:gd name="connsiteX7" fmla="*/ 518055 w 1586410"/>
              <a:gd name="connsiteY7" fmla="*/ 1349604 h 1586410"/>
              <a:gd name="connsiteX8" fmla="*/ 577172 w 1586410"/>
              <a:gd name="connsiteY8" fmla="*/ 1376863 h 1586410"/>
              <a:gd name="connsiteX9" fmla="*/ 629161 w 1586410"/>
              <a:gd name="connsiteY9" fmla="*/ 1391898 h 1586410"/>
              <a:gd name="connsiteX10" fmla="*/ 683385 w 1586410"/>
              <a:gd name="connsiteY10" fmla="*/ 1405719 h 1586410"/>
              <a:gd name="connsiteX11" fmla="*/ 738941 w 1586410"/>
              <a:gd name="connsiteY11" fmla="*/ 1411635 h 1586410"/>
              <a:gd name="connsiteX12" fmla="*/ 793205 w 1586410"/>
              <a:gd name="connsiteY12" fmla="*/ 1415460 h 1586410"/>
              <a:gd name="connsiteX13" fmla="*/ 847469 w 1586410"/>
              <a:gd name="connsiteY13" fmla="*/ 1411635 h 1586410"/>
              <a:gd name="connsiteX14" fmla="*/ 903025 w 1586410"/>
              <a:gd name="connsiteY14" fmla="*/ 1405719 h 1586410"/>
              <a:gd name="connsiteX15" fmla="*/ 957249 w 1586410"/>
              <a:gd name="connsiteY15" fmla="*/ 1391898 h 1586410"/>
              <a:gd name="connsiteX16" fmla="*/ 1009238 w 1586410"/>
              <a:gd name="connsiteY16" fmla="*/ 1376863 h 1586410"/>
              <a:gd name="connsiteX17" fmla="*/ 1068356 w 1586410"/>
              <a:gd name="connsiteY17" fmla="*/ 1349604 h 1586410"/>
              <a:gd name="connsiteX18" fmla="*/ 1110173 w 1586410"/>
              <a:gd name="connsiteY18" fmla="*/ 1328991 h 1586410"/>
              <a:gd name="connsiteX19" fmla="*/ 1163358 w 1586410"/>
              <a:gd name="connsiteY19" fmla="*/ 1291410 h 1586410"/>
              <a:gd name="connsiteX20" fmla="*/ 1202565 w 1586410"/>
              <a:gd name="connsiteY20" fmla="*/ 1262391 h 1586410"/>
              <a:gd name="connsiteX21" fmla="*/ 1236583 w 1586410"/>
              <a:gd name="connsiteY21" fmla="*/ 1227531 h 1586410"/>
              <a:gd name="connsiteX22" fmla="*/ 1281074 w 1586410"/>
              <a:gd name="connsiteY22" fmla="*/ 1179882 h 1586410"/>
              <a:gd name="connsiteX23" fmla="*/ 1284697 w 1586410"/>
              <a:gd name="connsiteY23" fmla="*/ 1174517 h 1586410"/>
              <a:gd name="connsiteX24" fmla="*/ 1368235 w 1586410"/>
              <a:gd name="connsiteY24" fmla="*/ 558760 h 1586410"/>
              <a:gd name="connsiteX25" fmla="*/ 962165 w 1586410"/>
              <a:gd name="connsiteY25" fmla="*/ 793205 h 1586410"/>
              <a:gd name="connsiteX26" fmla="*/ 1368235 w 1586410"/>
              <a:gd name="connsiteY26" fmla="*/ 1027650 h 1586410"/>
              <a:gd name="connsiteX27" fmla="*/ 1375175 w 1586410"/>
              <a:gd name="connsiteY27" fmla="*/ 1012005 h 1586410"/>
              <a:gd name="connsiteX28" fmla="*/ 1392740 w 1586410"/>
              <a:gd name="connsiteY28" fmla="*/ 954418 h 1586410"/>
              <a:gd name="connsiteX29" fmla="*/ 1405309 w 1586410"/>
              <a:gd name="connsiteY29" fmla="*/ 903518 h 1586410"/>
              <a:gd name="connsiteX30" fmla="*/ 1411682 w 1586410"/>
              <a:gd name="connsiteY30" fmla="*/ 847647 h 1586410"/>
              <a:gd name="connsiteX31" fmla="*/ 1415260 w 1586410"/>
              <a:gd name="connsiteY31" fmla="*/ 793205 h 1586410"/>
              <a:gd name="connsiteX32" fmla="*/ 1411682 w 1586410"/>
              <a:gd name="connsiteY32" fmla="*/ 738763 h 1586410"/>
              <a:gd name="connsiteX33" fmla="*/ 1405309 w 1586410"/>
              <a:gd name="connsiteY33" fmla="*/ 682892 h 1586410"/>
              <a:gd name="connsiteX34" fmla="*/ 1392740 w 1586410"/>
              <a:gd name="connsiteY34" fmla="*/ 631992 h 1586410"/>
              <a:gd name="connsiteX35" fmla="*/ 1375175 w 1586410"/>
              <a:gd name="connsiteY35" fmla="*/ 574405 h 1586410"/>
              <a:gd name="connsiteX36" fmla="*/ 218175 w 1586410"/>
              <a:gd name="connsiteY36" fmla="*/ 558760 h 1586410"/>
              <a:gd name="connsiteX37" fmla="*/ 211235 w 1586410"/>
              <a:gd name="connsiteY37" fmla="*/ 574405 h 1586410"/>
              <a:gd name="connsiteX38" fmla="*/ 193670 w 1586410"/>
              <a:gd name="connsiteY38" fmla="*/ 631992 h 1586410"/>
              <a:gd name="connsiteX39" fmla="*/ 181101 w 1586410"/>
              <a:gd name="connsiteY39" fmla="*/ 682892 h 1586410"/>
              <a:gd name="connsiteX40" fmla="*/ 174728 w 1586410"/>
              <a:gd name="connsiteY40" fmla="*/ 738763 h 1586410"/>
              <a:gd name="connsiteX41" fmla="*/ 171150 w 1586410"/>
              <a:gd name="connsiteY41" fmla="*/ 793205 h 1586410"/>
              <a:gd name="connsiteX42" fmla="*/ 174728 w 1586410"/>
              <a:gd name="connsiteY42" fmla="*/ 847647 h 1586410"/>
              <a:gd name="connsiteX43" fmla="*/ 181101 w 1586410"/>
              <a:gd name="connsiteY43" fmla="*/ 903518 h 1586410"/>
              <a:gd name="connsiteX44" fmla="*/ 193670 w 1586410"/>
              <a:gd name="connsiteY44" fmla="*/ 954418 h 1586410"/>
              <a:gd name="connsiteX45" fmla="*/ 211235 w 1586410"/>
              <a:gd name="connsiteY45" fmla="*/ 1012005 h 1586410"/>
              <a:gd name="connsiteX46" fmla="*/ 218175 w 1586410"/>
              <a:gd name="connsiteY46" fmla="*/ 1027650 h 1586410"/>
              <a:gd name="connsiteX47" fmla="*/ 624245 w 1586410"/>
              <a:gd name="connsiteY47" fmla="*/ 793205 h 1586410"/>
              <a:gd name="connsiteX48" fmla="*/ 791124 w 1586410"/>
              <a:gd name="connsiteY48" fmla="*/ 170803 h 1586410"/>
              <a:gd name="connsiteX49" fmla="*/ 763966 w 1586410"/>
              <a:gd name="connsiteY49" fmla="*/ 172110 h 1586410"/>
              <a:gd name="connsiteX50" fmla="*/ 689790 w 1586410"/>
              <a:gd name="connsiteY50" fmla="*/ 180009 h 1586410"/>
              <a:gd name="connsiteX51" fmla="*/ 661023 w 1586410"/>
              <a:gd name="connsiteY51" fmla="*/ 185298 h 1586410"/>
              <a:gd name="connsiteX52" fmla="*/ 582467 w 1586410"/>
              <a:gd name="connsiteY52" fmla="*/ 208015 h 1586410"/>
              <a:gd name="connsiteX53" fmla="*/ 564462 w 1586410"/>
              <a:gd name="connsiteY53" fmla="*/ 213931 h 1586410"/>
              <a:gd name="connsiteX54" fmla="*/ 476237 w 1586410"/>
              <a:gd name="connsiteY54" fmla="*/ 257419 h 1586410"/>
              <a:gd name="connsiteX55" fmla="*/ 423052 w 1586410"/>
              <a:gd name="connsiteY55" fmla="*/ 294999 h 1586410"/>
              <a:gd name="connsiteX56" fmla="*/ 383845 w 1586410"/>
              <a:gd name="connsiteY56" fmla="*/ 324019 h 1586410"/>
              <a:gd name="connsiteX57" fmla="*/ 349828 w 1586410"/>
              <a:gd name="connsiteY57" fmla="*/ 358879 h 1586410"/>
              <a:gd name="connsiteX58" fmla="*/ 305336 w 1586410"/>
              <a:gd name="connsiteY58" fmla="*/ 406528 h 1586410"/>
              <a:gd name="connsiteX59" fmla="*/ 301713 w 1586410"/>
              <a:gd name="connsiteY59" fmla="*/ 411893 h 1586410"/>
              <a:gd name="connsiteX60" fmla="*/ 793205 w 1586410"/>
              <a:gd name="connsiteY60" fmla="*/ 695656 h 1586410"/>
              <a:gd name="connsiteX61" fmla="*/ 1284697 w 1586410"/>
              <a:gd name="connsiteY61" fmla="*/ 411893 h 1586410"/>
              <a:gd name="connsiteX62" fmla="*/ 1281544 w 1586410"/>
              <a:gd name="connsiteY62" fmla="*/ 407223 h 1586410"/>
              <a:gd name="connsiteX63" fmla="*/ 1190928 w 1586410"/>
              <a:gd name="connsiteY63" fmla="*/ 314481 h 1586410"/>
              <a:gd name="connsiteX64" fmla="*/ 1161284 w 1586410"/>
              <a:gd name="connsiteY64" fmla="*/ 293534 h 1586410"/>
              <a:gd name="connsiteX65" fmla="*/ 1083997 w 1586410"/>
              <a:gd name="connsiteY65" fmla="*/ 244019 h 1586410"/>
              <a:gd name="connsiteX66" fmla="*/ 1041448 w 1586410"/>
              <a:gd name="connsiteY66" fmla="*/ 224399 h 1586410"/>
              <a:gd name="connsiteX67" fmla="*/ 962966 w 1586410"/>
              <a:gd name="connsiteY67" fmla="*/ 195969 h 1586410"/>
              <a:gd name="connsiteX68" fmla="*/ 904693 w 1586410"/>
              <a:gd name="connsiteY68" fmla="*/ 181116 h 1586410"/>
              <a:gd name="connsiteX69" fmla="*/ 884526 w 1586410"/>
              <a:gd name="connsiteY69" fmla="*/ 177387 h 1586410"/>
              <a:gd name="connsiteX70" fmla="*/ 761417 w 1586410"/>
              <a:gd name="connsiteY70" fmla="*/ 0 h 1586410"/>
              <a:gd name="connsiteX71" fmla="*/ 775588 w 1586410"/>
              <a:gd name="connsiteY71" fmla="*/ 500 h 1586410"/>
              <a:gd name="connsiteX72" fmla="*/ 824993 w 1586410"/>
              <a:gd name="connsiteY72" fmla="*/ 0 h 1586410"/>
              <a:gd name="connsiteX73" fmla="*/ 866562 w 1586410"/>
              <a:gd name="connsiteY73" fmla="*/ 3712 h 1586410"/>
              <a:gd name="connsiteX74" fmla="*/ 879501 w 1586410"/>
              <a:gd name="connsiteY74" fmla="*/ 4169 h 1586410"/>
              <a:gd name="connsiteX75" fmla="*/ 886546 w 1586410"/>
              <a:gd name="connsiteY75" fmla="*/ 5496 h 1586410"/>
              <a:gd name="connsiteX76" fmla="*/ 902331 w 1586410"/>
              <a:gd name="connsiteY76" fmla="*/ 6906 h 1586410"/>
              <a:gd name="connsiteX77" fmla="*/ 932748 w 1586410"/>
              <a:gd name="connsiteY77" fmla="*/ 14204 h 1586410"/>
              <a:gd name="connsiteX78" fmla="*/ 998612 w 1586410"/>
              <a:gd name="connsiteY78" fmla="*/ 26617 h 1586410"/>
              <a:gd name="connsiteX79" fmla="*/ 1039515 w 1586410"/>
              <a:gd name="connsiteY79" fmla="*/ 39821 h 1586410"/>
              <a:gd name="connsiteX80" fmla="*/ 1051485 w 1586410"/>
              <a:gd name="connsiteY80" fmla="*/ 42693 h 1586410"/>
              <a:gd name="connsiteX81" fmla="*/ 1058920 w 1586410"/>
              <a:gd name="connsiteY81" fmla="*/ 46085 h 1586410"/>
              <a:gd name="connsiteX82" fmla="*/ 1075930 w 1586410"/>
              <a:gd name="connsiteY82" fmla="*/ 51577 h 1586410"/>
              <a:gd name="connsiteX83" fmla="*/ 1148933 w 1586410"/>
              <a:gd name="connsiteY83" fmla="*/ 83588 h 1586410"/>
              <a:gd name="connsiteX84" fmla="*/ 1169362 w 1586410"/>
              <a:gd name="connsiteY84" fmla="*/ 96475 h 1586410"/>
              <a:gd name="connsiteX85" fmla="*/ 1190020 w 1586410"/>
              <a:gd name="connsiteY85" fmla="*/ 105901 h 1586410"/>
              <a:gd name="connsiteX86" fmla="*/ 1234114 w 1586410"/>
              <a:gd name="connsiteY86" fmla="*/ 137324 h 1586410"/>
              <a:gd name="connsiteX87" fmla="*/ 1280861 w 1586410"/>
              <a:gd name="connsiteY87" fmla="*/ 166813 h 1586410"/>
              <a:gd name="connsiteX88" fmla="*/ 1297057 w 1586410"/>
              <a:gd name="connsiteY88" fmla="*/ 182178 h 1586410"/>
              <a:gd name="connsiteX89" fmla="*/ 1314027 w 1586410"/>
              <a:gd name="connsiteY89" fmla="*/ 194272 h 1586410"/>
              <a:gd name="connsiteX90" fmla="*/ 1352054 w 1586410"/>
              <a:gd name="connsiteY90" fmla="*/ 234355 h 1586410"/>
              <a:gd name="connsiteX91" fmla="*/ 1392138 w 1586410"/>
              <a:gd name="connsiteY91" fmla="*/ 272383 h 1586410"/>
              <a:gd name="connsiteX92" fmla="*/ 1404232 w 1586410"/>
              <a:gd name="connsiteY92" fmla="*/ 289354 h 1586410"/>
              <a:gd name="connsiteX93" fmla="*/ 1419597 w 1586410"/>
              <a:gd name="connsiteY93" fmla="*/ 305550 h 1586410"/>
              <a:gd name="connsiteX94" fmla="*/ 1449086 w 1586410"/>
              <a:gd name="connsiteY94" fmla="*/ 352295 h 1586410"/>
              <a:gd name="connsiteX95" fmla="*/ 1480509 w 1586410"/>
              <a:gd name="connsiteY95" fmla="*/ 396390 h 1586410"/>
              <a:gd name="connsiteX96" fmla="*/ 1489935 w 1586410"/>
              <a:gd name="connsiteY96" fmla="*/ 417049 h 1586410"/>
              <a:gd name="connsiteX97" fmla="*/ 1502822 w 1586410"/>
              <a:gd name="connsiteY97" fmla="*/ 437477 h 1586410"/>
              <a:gd name="connsiteX98" fmla="*/ 1534833 w 1586410"/>
              <a:gd name="connsiteY98" fmla="*/ 510480 h 1586410"/>
              <a:gd name="connsiteX99" fmla="*/ 1540325 w 1586410"/>
              <a:gd name="connsiteY99" fmla="*/ 527490 h 1586410"/>
              <a:gd name="connsiteX100" fmla="*/ 1543717 w 1586410"/>
              <a:gd name="connsiteY100" fmla="*/ 534925 h 1586410"/>
              <a:gd name="connsiteX101" fmla="*/ 1546589 w 1586410"/>
              <a:gd name="connsiteY101" fmla="*/ 546895 h 1586410"/>
              <a:gd name="connsiteX102" fmla="*/ 1559793 w 1586410"/>
              <a:gd name="connsiteY102" fmla="*/ 587798 h 1586410"/>
              <a:gd name="connsiteX103" fmla="*/ 1576837 w 1586410"/>
              <a:gd name="connsiteY103" fmla="*/ 667238 h 1586410"/>
              <a:gd name="connsiteX104" fmla="*/ 1578015 w 1586410"/>
              <a:gd name="connsiteY104" fmla="*/ 677872 h 1586410"/>
              <a:gd name="connsiteX105" fmla="*/ 1579504 w 1586410"/>
              <a:gd name="connsiteY105" fmla="*/ 684079 h 1586410"/>
              <a:gd name="connsiteX106" fmla="*/ 1582833 w 1586410"/>
              <a:gd name="connsiteY106" fmla="*/ 721354 h 1586410"/>
              <a:gd name="connsiteX107" fmla="*/ 1585615 w 1586410"/>
              <a:gd name="connsiteY107" fmla="*/ 746466 h 1586410"/>
              <a:gd name="connsiteX108" fmla="*/ 1585684 w 1586410"/>
              <a:gd name="connsiteY108" fmla="*/ 753286 h 1586410"/>
              <a:gd name="connsiteX109" fmla="*/ 1586410 w 1586410"/>
              <a:gd name="connsiteY109" fmla="*/ 761417 h 1586410"/>
              <a:gd name="connsiteX110" fmla="*/ 1586088 w 1586410"/>
              <a:gd name="connsiteY110" fmla="*/ 793205 h 1586410"/>
              <a:gd name="connsiteX111" fmla="*/ 1586410 w 1586410"/>
              <a:gd name="connsiteY111" fmla="*/ 824993 h 1586410"/>
              <a:gd name="connsiteX112" fmla="*/ 1585684 w 1586410"/>
              <a:gd name="connsiteY112" fmla="*/ 833124 h 1586410"/>
              <a:gd name="connsiteX113" fmla="*/ 1585615 w 1586410"/>
              <a:gd name="connsiteY113" fmla="*/ 839944 h 1586410"/>
              <a:gd name="connsiteX114" fmla="*/ 1582833 w 1586410"/>
              <a:gd name="connsiteY114" fmla="*/ 865056 h 1586410"/>
              <a:gd name="connsiteX115" fmla="*/ 1579504 w 1586410"/>
              <a:gd name="connsiteY115" fmla="*/ 902331 h 1586410"/>
              <a:gd name="connsiteX116" fmla="*/ 1578015 w 1586410"/>
              <a:gd name="connsiteY116" fmla="*/ 908538 h 1586410"/>
              <a:gd name="connsiteX117" fmla="*/ 1576837 w 1586410"/>
              <a:gd name="connsiteY117" fmla="*/ 919172 h 1586410"/>
              <a:gd name="connsiteX118" fmla="*/ 1559793 w 1586410"/>
              <a:gd name="connsiteY118" fmla="*/ 998612 h 1586410"/>
              <a:gd name="connsiteX119" fmla="*/ 1546589 w 1586410"/>
              <a:gd name="connsiteY119" fmla="*/ 1039515 h 1586410"/>
              <a:gd name="connsiteX120" fmla="*/ 1543717 w 1586410"/>
              <a:gd name="connsiteY120" fmla="*/ 1051485 h 1586410"/>
              <a:gd name="connsiteX121" fmla="*/ 1540325 w 1586410"/>
              <a:gd name="connsiteY121" fmla="*/ 1058920 h 1586410"/>
              <a:gd name="connsiteX122" fmla="*/ 1534833 w 1586410"/>
              <a:gd name="connsiteY122" fmla="*/ 1075930 h 1586410"/>
              <a:gd name="connsiteX123" fmla="*/ 1502822 w 1586410"/>
              <a:gd name="connsiteY123" fmla="*/ 1148933 h 1586410"/>
              <a:gd name="connsiteX124" fmla="*/ 1489935 w 1586410"/>
              <a:gd name="connsiteY124" fmla="*/ 1169361 h 1586410"/>
              <a:gd name="connsiteX125" fmla="*/ 1480509 w 1586410"/>
              <a:gd name="connsiteY125" fmla="*/ 1190020 h 1586410"/>
              <a:gd name="connsiteX126" fmla="*/ 1449086 w 1586410"/>
              <a:gd name="connsiteY126" fmla="*/ 1234115 h 1586410"/>
              <a:gd name="connsiteX127" fmla="*/ 1419597 w 1586410"/>
              <a:gd name="connsiteY127" fmla="*/ 1280861 h 1586410"/>
              <a:gd name="connsiteX128" fmla="*/ 1404232 w 1586410"/>
              <a:gd name="connsiteY128" fmla="*/ 1297056 h 1586410"/>
              <a:gd name="connsiteX129" fmla="*/ 1392138 w 1586410"/>
              <a:gd name="connsiteY129" fmla="*/ 1314027 h 1586410"/>
              <a:gd name="connsiteX130" fmla="*/ 1352054 w 1586410"/>
              <a:gd name="connsiteY130" fmla="*/ 1352055 h 1586410"/>
              <a:gd name="connsiteX131" fmla="*/ 1314027 w 1586410"/>
              <a:gd name="connsiteY131" fmla="*/ 1392138 h 1586410"/>
              <a:gd name="connsiteX132" fmla="*/ 1297057 w 1586410"/>
              <a:gd name="connsiteY132" fmla="*/ 1404232 h 1586410"/>
              <a:gd name="connsiteX133" fmla="*/ 1280861 w 1586410"/>
              <a:gd name="connsiteY133" fmla="*/ 1419597 h 1586410"/>
              <a:gd name="connsiteX134" fmla="*/ 1234114 w 1586410"/>
              <a:gd name="connsiteY134" fmla="*/ 1449086 h 1586410"/>
              <a:gd name="connsiteX135" fmla="*/ 1190020 w 1586410"/>
              <a:gd name="connsiteY135" fmla="*/ 1480509 h 1586410"/>
              <a:gd name="connsiteX136" fmla="*/ 1169362 w 1586410"/>
              <a:gd name="connsiteY136" fmla="*/ 1489935 h 1586410"/>
              <a:gd name="connsiteX137" fmla="*/ 1148933 w 1586410"/>
              <a:gd name="connsiteY137" fmla="*/ 1502822 h 1586410"/>
              <a:gd name="connsiteX138" fmla="*/ 1075930 w 1586410"/>
              <a:gd name="connsiteY138" fmla="*/ 1534833 h 1586410"/>
              <a:gd name="connsiteX139" fmla="*/ 1058920 w 1586410"/>
              <a:gd name="connsiteY139" fmla="*/ 1540325 h 1586410"/>
              <a:gd name="connsiteX140" fmla="*/ 1051485 w 1586410"/>
              <a:gd name="connsiteY140" fmla="*/ 1543717 h 1586410"/>
              <a:gd name="connsiteX141" fmla="*/ 1039515 w 1586410"/>
              <a:gd name="connsiteY141" fmla="*/ 1546589 h 1586410"/>
              <a:gd name="connsiteX142" fmla="*/ 998612 w 1586410"/>
              <a:gd name="connsiteY142" fmla="*/ 1559793 h 1586410"/>
              <a:gd name="connsiteX143" fmla="*/ 919172 w 1586410"/>
              <a:gd name="connsiteY143" fmla="*/ 1576837 h 1586410"/>
              <a:gd name="connsiteX144" fmla="*/ 908538 w 1586410"/>
              <a:gd name="connsiteY144" fmla="*/ 1578015 h 1586410"/>
              <a:gd name="connsiteX145" fmla="*/ 902331 w 1586410"/>
              <a:gd name="connsiteY145" fmla="*/ 1579504 h 1586410"/>
              <a:gd name="connsiteX146" fmla="*/ 865056 w 1586410"/>
              <a:gd name="connsiteY146" fmla="*/ 1582833 h 1586410"/>
              <a:gd name="connsiteX147" fmla="*/ 839944 w 1586410"/>
              <a:gd name="connsiteY147" fmla="*/ 1585615 h 1586410"/>
              <a:gd name="connsiteX148" fmla="*/ 833124 w 1586410"/>
              <a:gd name="connsiteY148" fmla="*/ 1585684 h 1586410"/>
              <a:gd name="connsiteX149" fmla="*/ 824993 w 1586410"/>
              <a:gd name="connsiteY149" fmla="*/ 1586410 h 1586410"/>
              <a:gd name="connsiteX150" fmla="*/ 793205 w 1586410"/>
              <a:gd name="connsiteY150" fmla="*/ 1586088 h 1586410"/>
              <a:gd name="connsiteX151" fmla="*/ 761417 w 1586410"/>
              <a:gd name="connsiteY151" fmla="*/ 1586410 h 1586410"/>
              <a:gd name="connsiteX152" fmla="*/ 753286 w 1586410"/>
              <a:gd name="connsiteY152" fmla="*/ 1585684 h 1586410"/>
              <a:gd name="connsiteX153" fmla="*/ 746466 w 1586410"/>
              <a:gd name="connsiteY153" fmla="*/ 1585615 h 1586410"/>
              <a:gd name="connsiteX154" fmla="*/ 721354 w 1586410"/>
              <a:gd name="connsiteY154" fmla="*/ 1582833 h 1586410"/>
              <a:gd name="connsiteX155" fmla="*/ 684079 w 1586410"/>
              <a:gd name="connsiteY155" fmla="*/ 1579504 h 1586410"/>
              <a:gd name="connsiteX156" fmla="*/ 677872 w 1586410"/>
              <a:gd name="connsiteY156" fmla="*/ 1578015 h 1586410"/>
              <a:gd name="connsiteX157" fmla="*/ 667238 w 1586410"/>
              <a:gd name="connsiteY157" fmla="*/ 1576837 h 1586410"/>
              <a:gd name="connsiteX158" fmla="*/ 587798 w 1586410"/>
              <a:gd name="connsiteY158" fmla="*/ 1559793 h 1586410"/>
              <a:gd name="connsiteX159" fmla="*/ 546895 w 1586410"/>
              <a:gd name="connsiteY159" fmla="*/ 1546589 h 1586410"/>
              <a:gd name="connsiteX160" fmla="*/ 534925 w 1586410"/>
              <a:gd name="connsiteY160" fmla="*/ 1543717 h 1586410"/>
              <a:gd name="connsiteX161" fmla="*/ 527490 w 1586410"/>
              <a:gd name="connsiteY161" fmla="*/ 1540325 h 1586410"/>
              <a:gd name="connsiteX162" fmla="*/ 510480 w 1586410"/>
              <a:gd name="connsiteY162" fmla="*/ 1534833 h 1586410"/>
              <a:gd name="connsiteX163" fmla="*/ 437477 w 1586410"/>
              <a:gd name="connsiteY163" fmla="*/ 1502822 h 1586410"/>
              <a:gd name="connsiteX164" fmla="*/ 417049 w 1586410"/>
              <a:gd name="connsiteY164" fmla="*/ 1489935 h 1586410"/>
              <a:gd name="connsiteX165" fmla="*/ 396390 w 1586410"/>
              <a:gd name="connsiteY165" fmla="*/ 1480509 h 1586410"/>
              <a:gd name="connsiteX166" fmla="*/ 352296 w 1586410"/>
              <a:gd name="connsiteY166" fmla="*/ 1449086 h 1586410"/>
              <a:gd name="connsiteX167" fmla="*/ 305549 w 1586410"/>
              <a:gd name="connsiteY167" fmla="*/ 1419597 h 1586410"/>
              <a:gd name="connsiteX168" fmla="*/ 289354 w 1586410"/>
              <a:gd name="connsiteY168" fmla="*/ 1404232 h 1586410"/>
              <a:gd name="connsiteX169" fmla="*/ 272383 w 1586410"/>
              <a:gd name="connsiteY169" fmla="*/ 1392138 h 1586410"/>
              <a:gd name="connsiteX170" fmla="*/ 234355 w 1586410"/>
              <a:gd name="connsiteY170" fmla="*/ 1352055 h 1586410"/>
              <a:gd name="connsiteX171" fmla="*/ 194272 w 1586410"/>
              <a:gd name="connsiteY171" fmla="*/ 1314027 h 1586410"/>
              <a:gd name="connsiteX172" fmla="*/ 182178 w 1586410"/>
              <a:gd name="connsiteY172" fmla="*/ 1297056 h 1586410"/>
              <a:gd name="connsiteX173" fmla="*/ 166813 w 1586410"/>
              <a:gd name="connsiteY173" fmla="*/ 1280861 h 1586410"/>
              <a:gd name="connsiteX174" fmla="*/ 137324 w 1586410"/>
              <a:gd name="connsiteY174" fmla="*/ 1234114 h 1586410"/>
              <a:gd name="connsiteX175" fmla="*/ 105901 w 1586410"/>
              <a:gd name="connsiteY175" fmla="*/ 1190020 h 1586410"/>
              <a:gd name="connsiteX176" fmla="*/ 96475 w 1586410"/>
              <a:gd name="connsiteY176" fmla="*/ 1169361 h 1586410"/>
              <a:gd name="connsiteX177" fmla="*/ 83588 w 1586410"/>
              <a:gd name="connsiteY177" fmla="*/ 1148933 h 1586410"/>
              <a:gd name="connsiteX178" fmla="*/ 51577 w 1586410"/>
              <a:gd name="connsiteY178" fmla="*/ 1075930 h 1586410"/>
              <a:gd name="connsiteX179" fmla="*/ 46085 w 1586410"/>
              <a:gd name="connsiteY179" fmla="*/ 1058920 h 1586410"/>
              <a:gd name="connsiteX180" fmla="*/ 42693 w 1586410"/>
              <a:gd name="connsiteY180" fmla="*/ 1051485 h 1586410"/>
              <a:gd name="connsiteX181" fmla="*/ 39821 w 1586410"/>
              <a:gd name="connsiteY181" fmla="*/ 1039515 h 1586410"/>
              <a:gd name="connsiteX182" fmla="*/ 26617 w 1586410"/>
              <a:gd name="connsiteY182" fmla="*/ 998612 h 1586410"/>
              <a:gd name="connsiteX183" fmla="*/ 9573 w 1586410"/>
              <a:gd name="connsiteY183" fmla="*/ 919172 h 1586410"/>
              <a:gd name="connsiteX184" fmla="*/ 8395 w 1586410"/>
              <a:gd name="connsiteY184" fmla="*/ 908538 h 1586410"/>
              <a:gd name="connsiteX185" fmla="*/ 6906 w 1586410"/>
              <a:gd name="connsiteY185" fmla="*/ 902331 h 1586410"/>
              <a:gd name="connsiteX186" fmla="*/ 3577 w 1586410"/>
              <a:gd name="connsiteY186" fmla="*/ 865056 h 1586410"/>
              <a:gd name="connsiteX187" fmla="*/ 795 w 1586410"/>
              <a:gd name="connsiteY187" fmla="*/ 839944 h 1586410"/>
              <a:gd name="connsiteX188" fmla="*/ 726 w 1586410"/>
              <a:gd name="connsiteY188" fmla="*/ 833124 h 1586410"/>
              <a:gd name="connsiteX189" fmla="*/ 0 w 1586410"/>
              <a:gd name="connsiteY189" fmla="*/ 824993 h 1586410"/>
              <a:gd name="connsiteX190" fmla="*/ 322 w 1586410"/>
              <a:gd name="connsiteY190" fmla="*/ 793205 h 1586410"/>
              <a:gd name="connsiteX191" fmla="*/ 0 w 1586410"/>
              <a:gd name="connsiteY191" fmla="*/ 761417 h 1586410"/>
              <a:gd name="connsiteX192" fmla="*/ 726 w 1586410"/>
              <a:gd name="connsiteY192" fmla="*/ 753286 h 1586410"/>
              <a:gd name="connsiteX193" fmla="*/ 795 w 1586410"/>
              <a:gd name="connsiteY193" fmla="*/ 746466 h 1586410"/>
              <a:gd name="connsiteX194" fmla="*/ 3577 w 1586410"/>
              <a:gd name="connsiteY194" fmla="*/ 721354 h 1586410"/>
              <a:gd name="connsiteX195" fmla="*/ 6906 w 1586410"/>
              <a:gd name="connsiteY195" fmla="*/ 684079 h 1586410"/>
              <a:gd name="connsiteX196" fmla="*/ 8395 w 1586410"/>
              <a:gd name="connsiteY196" fmla="*/ 677872 h 1586410"/>
              <a:gd name="connsiteX197" fmla="*/ 9573 w 1586410"/>
              <a:gd name="connsiteY197" fmla="*/ 667238 h 1586410"/>
              <a:gd name="connsiteX198" fmla="*/ 26617 w 1586410"/>
              <a:gd name="connsiteY198" fmla="*/ 587798 h 1586410"/>
              <a:gd name="connsiteX199" fmla="*/ 36911 w 1586410"/>
              <a:gd name="connsiteY199" fmla="*/ 559026 h 1586410"/>
              <a:gd name="connsiteX200" fmla="*/ 42693 w 1586410"/>
              <a:gd name="connsiteY200" fmla="*/ 534925 h 1586410"/>
              <a:gd name="connsiteX201" fmla="*/ 55845 w 1586410"/>
              <a:gd name="connsiteY201" fmla="*/ 506099 h 1586410"/>
              <a:gd name="connsiteX202" fmla="*/ 70789 w 1586410"/>
              <a:gd name="connsiteY202" fmla="*/ 464329 h 1586410"/>
              <a:gd name="connsiteX203" fmla="*/ 93837 w 1586410"/>
              <a:gd name="connsiteY203" fmla="*/ 422831 h 1586410"/>
              <a:gd name="connsiteX204" fmla="*/ 105901 w 1586410"/>
              <a:gd name="connsiteY204" fmla="*/ 396390 h 1586410"/>
              <a:gd name="connsiteX205" fmla="*/ 117784 w 1586410"/>
              <a:gd name="connsiteY205" fmla="*/ 379715 h 1586410"/>
              <a:gd name="connsiteX206" fmla="*/ 132775 w 1586410"/>
              <a:gd name="connsiteY206" fmla="*/ 352724 h 1586410"/>
              <a:gd name="connsiteX207" fmla="*/ 176808 w 1586410"/>
              <a:gd name="connsiteY207" fmla="*/ 296890 h 1586410"/>
              <a:gd name="connsiteX208" fmla="*/ 194272 w 1586410"/>
              <a:gd name="connsiteY208" fmla="*/ 272383 h 1586410"/>
              <a:gd name="connsiteX209" fmla="*/ 201668 w 1586410"/>
              <a:gd name="connsiteY209" fmla="*/ 265366 h 1586410"/>
              <a:gd name="connsiteX210" fmla="*/ 210481 w 1586410"/>
              <a:gd name="connsiteY210" fmla="*/ 254192 h 1586410"/>
              <a:gd name="connsiteX211" fmla="*/ 301809 w 1586410"/>
              <a:gd name="connsiteY211" fmla="*/ 169944 h 1586410"/>
              <a:gd name="connsiteX212" fmla="*/ 303301 w 1586410"/>
              <a:gd name="connsiteY212" fmla="*/ 168946 h 1586410"/>
              <a:gd name="connsiteX213" fmla="*/ 305549 w 1586410"/>
              <a:gd name="connsiteY213" fmla="*/ 166813 h 1586410"/>
              <a:gd name="connsiteX214" fmla="*/ 322300 w 1586410"/>
              <a:gd name="connsiteY214" fmla="*/ 156246 h 1586410"/>
              <a:gd name="connsiteX215" fmla="*/ 404663 w 1586410"/>
              <a:gd name="connsiteY215" fmla="*/ 101190 h 1586410"/>
              <a:gd name="connsiteX216" fmla="*/ 423185 w 1586410"/>
              <a:gd name="connsiteY216" fmla="*/ 92604 h 1586410"/>
              <a:gd name="connsiteX217" fmla="*/ 437477 w 1586410"/>
              <a:gd name="connsiteY217" fmla="*/ 83588 h 1586410"/>
              <a:gd name="connsiteX218" fmla="*/ 510480 w 1586410"/>
              <a:gd name="connsiteY218" fmla="*/ 51577 h 1586410"/>
              <a:gd name="connsiteX219" fmla="*/ 514475 w 1586410"/>
              <a:gd name="connsiteY219" fmla="*/ 50287 h 1586410"/>
              <a:gd name="connsiteX220" fmla="*/ 516947 w 1586410"/>
              <a:gd name="connsiteY220" fmla="*/ 49141 h 1586410"/>
              <a:gd name="connsiteX221" fmla="*/ 526235 w 1586410"/>
              <a:gd name="connsiteY221" fmla="*/ 46491 h 1586410"/>
              <a:gd name="connsiteX222" fmla="*/ 587798 w 1586410"/>
              <a:gd name="connsiteY222" fmla="*/ 26617 h 1586410"/>
              <a:gd name="connsiteX223" fmla="*/ 620364 w 1586410"/>
              <a:gd name="connsiteY223" fmla="*/ 19630 h 1586410"/>
              <a:gd name="connsiteX224" fmla="*/ 636564 w 1586410"/>
              <a:gd name="connsiteY224" fmla="*/ 15008 h 1586410"/>
              <a:gd name="connsiteX225" fmla="*/ 648721 w 1586410"/>
              <a:gd name="connsiteY225" fmla="*/ 13546 h 1586410"/>
              <a:gd name="connsiteX226" fmla="*/ 667238 w 1586410"/>
              <a:gd name="connsiteY226" fmla="*/ 9573 h 1586410"/>
              <a:gd name="connsiteX227" fmla="*/ 746466 w 1586410"/>
              <a:gd name="connsiteY227" fmla="*/ 795 h 1586410"/>
              <a:gd name="connsiteX228" fmla="*/ 755568 w 1586410"/>
              <a:gd name="connsiteY228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1586410" h="1586410">
                <a:moveTo>
                  <a:pt x="793205" y="890754"/>
                </a:moveTo>
                <a:lnTo>
                  <a:pt x="301713" y="1174517"/>
                </a:lnTo>
                <a:lnTo>
                  <a:pt x="305336" y="1179882"/>
                </a:lnTo>
                <a:lnTo>
                  <a:pt x="349828" y="1227531"/>
                </a:lnTo>
                <a:lnTo>
                  <a:pt x="383845" y="1262391"/>
                </a:lnTo>
                <a:lnTo>
                  <a:pt x="423052" y="1291411"/>
                </a:lnTo>
                <a:lnTo>
                  <a:pt x="476237" y="1328991"/>
                </a:lnTo>
                <a:lnTo>
                  <a:pt x="518055" y="1349604"/>
                </a:lnTo>
                <a:lnTo>
                  <a:pt x="577172" y="1376863"/>
                </a:lnTo>
                <a:lnTo>
                  <a:pt x="629161" y="1391898"/>
                </a:lnTo>
                <a:lnTo>
                  <a:pt x="683385" y="1405719"/>
                </a:lnTo>
                <a:lnTo>
                  <a:pt x="738941" y="1411635"/>
                </a:lnTo>
                <a:lnTo>
                  <a:pt x="793205" y="1415460"/>
                </a:lnTo>
                <a:lnTo>
                  <a:pt x="847469" y="1411635"/>
                </a:lnTo>
                <a:lnTo>
                  <a:pt x="903025" y="1405719"/>
                </a:lnTo>
                <a:lnTo>
                  <a:pt x="957249" y="1391898"/>
                </a:lnTo>
                <a:lnTo>
                  <a:pt x="1009238" y="1376863"/>
                </a:lnTo>
                <a:lnTo>
                  <a:pt x="1068356" y="1349604"/>
                </a:lnTo>
                <a:lnTo>
                  <a:pt x="1110173" y="1328991"/>
                </a:lnTo>
                <a:lnTo>
                  <a:pt x="1163358" y="1291410"/>
                </a:lnTo>
                <a:lnTo>
                  <a:pt x="1202565" y="1262391"/>
                </a:lnTo>
                <a:lnTo>
                  <a:pt x="1236583" y="1227531"/>
                </a:lnTo>
                <a:lnTo>
                  <a:pt x="1281074" y="1179882"/>
                </a:lnTo>
                <a:lnTo>
                  <a:pt x="1284697" y="1174517"/>
                </a:lnTo>
                <a:close/>
                <a:moveTo>
                  <a:pt x="1368235" y="558760"/>
                </a:moveTo>
                <a:lnTo>
                  <a:pt x="962165" y="793205"/>
                </a:lnTo>
                <a:lnTo>
                  <a:pt x="1368235" y="1027650"/>
                </a:lnTo>
                <a:lnTo>
                  <a:pt x="1375175" y="1012005"/>
                </a:lnTo>
                <a:lnTo>
                  <a:pt x="1392740" y="954418"/>
                </a:lnTo>
                <a:lnTo>
                  <a:pt x="1405309" y="903518"/>
                </a:lnTo>
                <a:lnTo>
                  <a:pt x="1411682" y="847647"/>
                </a:lnTo>
                <a:lnTo>
                  <a:pt x="1415260" y="793205"/>
                </a:lnTo>
                <a:lnTo>
                  <a:pt x="1411682" y="738763"/>
                </a:lnTo>
                <a:lnTo>
                  <a:pt x="1405309" y="682892"/>
                </a:lnTo>
                <a:lnTo>
                  <a:pt x="1392740" y="631992"/>
                </a:lnTo>
                <a:lnTo>
                  <a:pt x="1375175" y="574405"/>
                </a:lnTo>
                <a:close/>
                <a:moveTo>
                  <a:pt x="218175" y="558760"/>
                </a:moveTo>
                <a:lnTo>
                  <a:pt x="211235" y="574405"/>
                </a:lnTo>
                <a:lnTo>
                  <a:pt x="193670" y="631992"/>
                </a:lnTo>
                <a:lnTo>
                  <a:pt x="181101" y="682892"/>
                </a:lnTo>
                <a:lnTo>
                  <a:pt x="174728" y="738763"/>
                </a:lnTo>
                <a:lnTo>
                  <a:pt x="171150" y="793205"/>
                </a:lnTo>
                <a:lnTo>
                  <a:pt x="174728" y="847647"/>
                </a:lnTo>
                <a:lnTo>
                  <a:pt x="181101" y="903518"/>
                </a:lnTo>
                <a:lnTo>
                  <a:pt x="193670" y="954418"/>
                </a:lnTo>
                <a:lnTo>
                  <a:pt x="211235" y="1012005"/>
                </a:lnTo>
                <a:lnTo>
                  <a:pt x="218175" y="1027650"/>
                </a:lnTo>
                <a:lnTo>
                  <a:pt x="624245" y="793205"/>
                </a:lnTo>
                <a:close/>
                <a:moveTo>
                  <a:pt x="791124" y="170803"/>
                </a:moveTo>
                <a:lnTo>
                  <a:pt x="763966" y="172110"/>
                </a:lnTo>
                <a:lnTo>
                  <a:pt x="689790" y="180009"/>
                </a:lnTo>
                <a:lnTo>
                  <a:pt x="661023" y="185298"/>
                </a:lnTo>
                <a:lnTo>
                  <a:pt x="582467" y="208015"/>
                </a:lnTo>
                <a:lnTo>
                  <a:pt x="564462" y="213931"/>
                </a:lnTo>
                <a:lnTo>
                  <a:pt x="476237" y="257419"/>
                </a:lnTo>
                <a:lnTo>
                  <a:pt x="423052" y="294999"/>
                </a:lnTo>
                <a:lnTo>
                  <a:pt x="383845" y="324019"/>
                </a:lnTo>
                <a:lnTo>
                  <a:pt x="349828" y="358879"/>
                </a:lnTo>
                <a:lnTo>
                  <a:pt x="305336" y="406528"/>
                </a:lnTo>
                <a:lnTo>
                  <a:pt x="301713" y="411893"/>
                </a:lnTo>
                <a:lnTo>
                  <a:pt x="793205" y="695656"/>
                </a:lnTo>
                <a:lnTo>
                  <a:pt x="1284697" y="411893"/>
                </a:lnTo>
                <a:lnTo>
                  <a:pt x="1281544" y="407223"/>
                </a:lnTo>
                <a:lnTo>
                  <a:pt x="1190928" y="314481"/>
                </a:lnTo>
                <a:lnTo>
                  <a:pt x="1161284" y="293534"/>
                </a:lnTo>
                <a:lnTo>
                  <a:pt x="1083997" y="244019"/>
                </a:lnTo>
                <a:lnTo>
                  <a:pt x="1041448" y="224399"/>
                </a:lnTo>
                <a:lnTo>
                  <a:pt x="962966" y="195969"/>
                </a:lnTo>
                <a:lnTo>
                  <a:pt x="904693" y="181116"/>
                </a:lnTo>
                <a:lnTo>
                  <a:pt x="884526" y="177387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2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7" y="182178"/>
                </a:lnTo>
                <a:lnTo>
                  <a:pt x="1314027" y="194272"/>
                </a:lnTo>
                <a:lnTo>
                  <a:pt x="1352054" y="234355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5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5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4" y="1352055"/>
                </a:lnTo>
                <a:lnTo>
                  <a:pt x="1314027" y="1392138"/>
                </a:lnTo>
                <a:lnTo>
                  <a:pt x="1297057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2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8" y="296890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0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C3289D5E-F513-4AB3-91C4-3C155C6B4E51}"/>
              </a:ext>
            </a:extLst>
          </p:cNvPr>
          <p:cNvSpPr/>
          <p:nvPr/>
        </p:nvSpPr>
        <p:spPr>
          <a:xfrm>
            <a:off x="7905096" y="4741909"/>
            <a:ext cx="1586410" cy="1586410"/>
          </a:xfrm>
          <a:custGeom>
            <a:avLst/>
            <a:gdLst>
              <a:gd name="connsiteX0" fmla="*/ 793205 w 1586410"/>
              <a:gd name="connsiteY0" fmla="*/ 922074 h 1586410"/>
              <a:gd name="connsiteX1" fmla="*/ 369304 w 1586410"/>
              <a:gd name="connsiteY1" fmla="*/ 1166813 h 1586410"/>
              <a:gd name="connsiteX2" fmla="*/ 395423 w 1586410"/>
              <a:gd name="connsiteY2" fmla="*/ 1192928 h 1586410"/>
              <a:gd name="connsiteX3" fmla="*/ 435004 w 1586410"/>
              <a:gd name="connsiteY3" fmla="*/ 1230642 h 1586410"/>
              <a:gd name="connsiteX4" fmla="*/ 479700 w 1586410"/>
              <a:gd name="connsiteY4" fmla="*/ 1261951 h 1586410"/>
              <a:gd name="connsiteX5" fmla="*/ 515637 w 1586410"/>
              <a:gd name="connsiteY5" fmla="*/ 1285856 h 1586410"/>
              <a:gd name="connsiteX6" fmla="*/ 567875 w 1586410"/>
              <a:gd name="connsiteY6" fmla="*/ 1310203 h 1586410"/>
              <a:gd name="connsiteX7" fmla="*/ 604986 w 1586410"/>
              <a:gd name="connsiteY7" fmla="*/ 1326582 h 1586410"/>
              <a:gd name="connsiteX8" fmla="*/ 653502 w 1586410"/>
              <a:gd name="connsiteY8" fmla="*/ 1339586 h 1586410"/>
              <a:gd name="connsiteX9" fmla="*/ 698354 w 1586410"/>
              <a:gd name="connsiteY9" fmla="*/ 1350877 h 1586410"/>
              <a:gd name="connsiteX10" fmla="*/ 744906 w 1586410"/>
              <a:gd name="connsiteY10" fmla="*/ 1355102 h 1586410"/>
              <a:gd name="connsiteX11" fmla="*/ 793205 w 1586410"/>
              <a:gd name="connsiteY11" fmla="*/ 1358901 h 1586410"/>
              <a:gd name="connsiteX12" fmla="*/ 841504 w 1586410"/>
              <a:gd name="connsiteY12" fmla="*/ 1355102 h 1586410"/>
              <a:gd name="connsiteX13" fmla="*/ 888056 w 1586410"/>
              <a:gd name="connsiteY13" fmla="*/ 1350877 h 1586410"/>
              <a:gd name="connsiteX14" fmla="*/ 932908 w 1586410"/>
              <a:gd name="connsiteY14" fmla="*/ 1339586 h 1586410"/>
              <a:gd name="connsiteX15" fmla="*/ 981424 w 1586410"/>
              <a:gd name="connsiteY15" fmla="*/ 1326582 h 1586410"/>
              <a:gd name="connsiteX16" fmla="*/ 1018535 w 1586410"/>
              <a:gd name="connsiteY16" fmla="*/ 1310203 h 1586410"/>
              <a:gd name="connsiteX17" fmla="*/ 1070773 w 1586410"/>
              <a:gd name="connsiteY17" fmla="*/ 1285856 h 1586410"/>
              <a:gd name="connsiteX18" fmla="*/ 1106709 w 1586410"/>
              <a:gd name="connsiteY18" fmla="*/ 1261951 h 1586410"/>
              <a:gd name="connsiteX19" fmla="*/ 1151406 w 1586410"/>
              <a:gd name="connsiteY19" fmla="*/ 1230642 h 1586410"/>
              <a:gd name="connsiteX20" fmla="*/ 1190986 w 1586410"/>
              <a:gd name="connsiteY20" fmla="*/ 1192929 h 1586410"/>
              <a:gd name="connsiteX21" fmla="*/ 1217106 w 1586410"/>
              <a:gd name="connsiteY21" fmla="*/ 1166813 h 1586410"/>
              <a:gd name="connsiteX22" fmla="*/ 1328313 w 1586410"/>
              <a:gd name="connsiteY22" fmla="*/ 613129 h 1586410"/>
              <a:gd name="connsiteX23" fmla="*/ 1016412 w 1586410"/>
              <a:gd name="connsiteY23" fmla="*/ 793205 h 1586410"/>
              <a:gd name="connsiteX24" fmla="*/ 1328313 w 1586410"/>
              <a:gd name="connsiteY24" fmla="*/ 973281 h 1586410"/>
              <a:gd name="connsiteX25" fmla="*/ 1337556 w 1586410"/>
              <a:gd name="connsiteY25" fmla="*/ 940769 h 1586410"/>
              <a:gd name="connsiteX26" fmla="*/ 1350082 w 1586410"/>
              <a:gd name="connsiteY26" fmla="*/ 889058 h 1586410"/>
              <a:gd name="connsiteX27" fmla="*/ 1355137 w 1586410"/>
              <a:gd name="connsiteY27" fmla="*/ 842426 h 1586410"/>
              <a:gd name="connsiteX28" fmla="*/ 1358261 w 1586410"/>
              <a:gd name="connsiteY28" fmla="*/ 793205 h 1586410"/>
              <a:gd name="connsiteX29" fmla="*/ 1355137 w 1586410"/>
              <a:gd name="connsiteY29" fmla="*/ 743984 h 1586410"/>
              <a:gd name="connsiteX30" fmla="*/ 1350082 w 1586410"/>
              <a:gd name="connsiteY30" fmla="*/ 697352 h 1586410"/>
              <a:gd name="connsiteX31" fmla="*/ 1337556 w 1586410"/>
              <a:gd name="connsiteY31" fmla="*/ 645641 h 1586410"/>
              <a:gd name="connsiteX32" fmla="*/ 258097 w 1586410"/>
              <a:gd name="connsiteY32" fmla="*/ 613128 h 1586410"/>
              <a:gd name="connsiteX33" fmla="*/ 248857 w 1586410"/>
              <a:gd name="connsiteY33" fmla="*/ 645629 h 1586410"/>
              <a:gd name="connsiteX34" fmla="*/ 236327 w 1586410"/>
              <a:gd name="connsiteY34" fmla="*/ 697355 h 1586410"/>
              <a:gd name="connsiteX35" fmla="*/ 231274 w 1586410"/>
              <a:gd name="connsiteY35" fmla="*/ 743980 h 1586410"/>
              <a:gd name="connsiteX36" fmla="*/ 228149 w 1586410"/>
              <a:gd name="connsiteY36" fmla="*/ 793205 h 1586410"/>
              <a:gd name="connsiteX37" fmla="*/ 231274 w 1586410"/>
              <a:gd name="connsiteY37" fmla="*/ 842430 h 1586410"/>
              <a:gd name="connsiteX38" fmla="*/ 236327 w 1586410"/>
              <a:gd name="connsiteY38" fmla="*/ 889055 h 1586410"/>
              <a:gd name="connsiteX39" fmla="*/ 248857 w 1586410"/>
              <a:gd name="connsiteY39" fmla="*/ 940781 h 1586410"/>
              <a:gd name="connsiteX40" fmla="*/ 258097 w 1586410"/>
              <a:gd name="connsiteY40" fmla="*/ 973282 h 1586410"/>
              <a:gd name="connsiteX41" fmla="*/ 569998 w 1586410"/>
              <a:gd name="connsiteY41" fmla="*/ 793205 h 1586410"/>
              <a:gd name="connsiteX42" fmla="*/ 792795 w 1586410"/>
              <a:gd name="connsiteY42" fmla="*/ 227541 h 1586410"/>
              <a:gd name="connsiteX43" fmla="*/ 708017 w 1586410"/>
              <a:gd name="connsiteY43" fmla="*/ 234209 h 1586410"/>
              <a:gd name="connsiteX44" fmla="*/ 686703 w 1586410"/>
              <a:gd name="connsiteY44" fmla="*/ 238466 h 1586410"/>
              <a:gd name="connsiteX45" fmla="*/ 623227 w 1586410"/>
              <a:gd name="connsiteY45" fmla="*/ 254445 h 1586410"/>
              <a:gd name="connsiteX46" fmla="*/ 597197 w 1586410"/>
              <a:gd name="connsiteY46" fmla="*/ 263266 h 1586410"/>
              <a:gd name="connsiteX47" fmla="*/ 537940 w 1586410"/>
              <a:gd name="connsiteY47" fmla="*/ 289419 h 1586410"/>
              <a:gd name="connsiteX48" fmla="*/ 516475 w 1586410"/>
              <a:gd name="connsiteY48" fmla="*/ 299997 h 1586410"/>
              <a:gd name="connsiteX49" fmla="*/ 479700 w 1586410"/>
              <a:gd name="connsiteY49" fmla="*/ 324460 h 1586410"/>
              <a:gd name="connsiteX50" fmla="*/ 435004 w 1586410"/>
              <a:gd name="connsiteY50" fmla="*/ 355768 h 1586410"/>
              <a:gd name="connsiteX51" fmla="*/ 395423 w 1586410"/>
              <a:gd name="connsiteY51" fmla="*/ 393482 h 1586410"/>
              <a:gd name="connsiteX52" fmla="*/ 369304 w 1586410"/>
              <a:gd name="connsiteY52" fmla="*/ 419597 h 1586410"/>
              <a:gd name="connsiteX53" fmla="*/ 793205 w 1586410"/>
              <a:gd name="connsiteY53" fmla="*/ 664336 h 1586410"/>
              <a:gd name="connsiteX54" fmla="*/ 1217106 w 1586410"/>
              <a:gd name="connsiteY54" fmla="*/ 419597 h 1586410"/>
              <a:gd name="connsiteX55" fmla="*/ 1203444 w 1586410"/>
              <a:gd name="connsiteY55" fmla="*/ 405938 h 1586410"/>
              <a:gd name="connsiteX56" fmla="*/ 1138701 w 1586410"/>
              <a:gd name="connsiteY56" fmla="*/ 346869 h 1586410"/>
              <a:gd name="connsiteX57" fmla="*/ 1105595 w 1586410"/>
              <a:gd name="connsiteY57" fmla="*/ 323679 h 1586410"/>
              <a:gd name="connsiteX58" fmla="*/ 1042863 w 1586410"/>
              <a:gd name="connsiteY58" fmla="*/ 287546 h 1586410"/>
              <a:gd name="connsiteX59" fmla="*/ 1006013 w 1586410"/>
              <a:gd name="connsiteY59" fmla="*/ 270371 h 1586410"/>
              <a:gd name="connsiteX60" fmla="*/ 930237 w 1586410"/>
              <a:gd name="connsiteY60" fmla="*/ 246108 h 1586410"/>
              <a:gd name="connsiteX61" fmla="*/ 901416 w 1586410"/>
              <a:gd name="connsiteY61" fmla="*/ 238383 h 1586410"/>
              <a:gd name="connsiteX62" fmla="*/ 761417 w 1586410"/>
              <a:gd name="connsiteY62" fmla="*/ 0 h 1586410"/>
              <a:gd name="connsiteX63" fmla="*/ 775588 w 1586410"/>
              <a:gd name="connsiteY63" fmla="*/ 500 h 1586410"/>
              <a:gd name="connsiteX64" fmla="*/ 824993 w 1586410"/>
              <a:gd name="connsiteY64" fmla="*/ 0 h 1586410"/>
              <a:gd name="connsiteX65" fmla="*/ 866561 w 1586410"/>
              <a:gd name="connsiteY65" fmla="*/ 3712 h 1586410"/>
              <a:gd name="connsiteX66" fmla="*/ 879501 w 1586410"/>
              <a:gd name="connsiteY66" fmla="*/ 4169 h 1586410"/>
              <a:gd name="connsiteX67" fmla="*/ 886546 w 1586410"/>
              <a:gd name="connsiteY67" fmla="*/ 5496 h 1586410"/>
              <a:gd name="connsiteX68" fmla="*/ 902331 w 1586410"/>
              <a:gd name="connsiteY68" fmla="*/ 6906 h 1586410"/>
              <a:gd name="connsiteX69" fmla="*/ 932745 w 1586410"/>
              <a:gd name="connsiteY69" fmla="*/ 14203 h 1586410"/>
              <a:gd name="connsiteX70" fmla="*/ 998612 w 1586410"/>
              <a:gd name="connsiteY70" fmla="*/ 26617 h 1586410"/>
              <a:gd name="connsiteX71" fmla="*/ 1039517 w 1586410"/>
              <a:gd name="connsiteY71" fmla="*/ 39822 h 1586410"/>
              <a:gd name="connsiteX72" fmla="*/ 1051485 w 1586410"/>
              <a:gd name="connsiteY72" fmla="*/ 42693 h 1586410"/>
              <a:gd name="connsiteX73" fmla="*/ 1058918 w 1586410"/>
              <a:gd name="connsiteY73" fmla="*/ 46085 h 1586410"/>
              <a:gd name="connsiteX74" fmla="*/ 1075931 w 1586410"/>
              <a:gd name="connsiteY74" fmla="*/ 51577 h 1586410"/>
              <a:gd name="connsiteX75" fmla="*/ 1148933 w 1586410"/>
              <a:gd name="connsiteY75" fmla="*/ 83588 h 1586410"/>
              <a:gd name="connsiteX76" fmla="*/ 1169363 w 1586410"/>
              <a:gd name="connsiteY76" fmla="*/ 96476 h 1586410"/>
              <a:gd name="connsiteX77" fmla="*/ 1190020 w 1586410"/>
              <a:gd name="connsiteY77" fmla="*/ 105901 h 1586410"/>
              <a:gd name="connsiteX78" fmla="*/ 1234111 w 1586410"/>
              <a:gd name="connsiteY78" fmla="*/ 137321 h 1586410"/>
              <a:gd name="connsiteX79" fmla="*/ 1280861 w 1586410"/>
              <a:gd name="connsiteY79" fmla="*/ 166813 h 1586410"/>
              <a:gd name="connsiteX80" fmla="*/ 1297058 w 1586410"/>
              <a:gd name="connsiteY80" fmla="*/ 182179 h 1586410"/>
              <a:gd name="connsiteX81" fmla="*/ 1314027 w 1586410"/>
              <a:gd name="connsiteY81" fmla="*/ 194272 h 1586410"/>
              <a:gd name="connsiteX82" fmla="*/ 1352052 w 1586410"/>
              <a:gd name="connsiteY82" fmla="*/ 234353 h 1586410"/>
              <a:gd name="connsiteX83" fmla="*/ 1392138 w 1586410"/>
              <a:gd name="connsiteY83" fmla="*/ 272383 h 1586410"/>
              <a:gd name="connsiteX84" fmla="*/ 1404233 w 1586410"/>
              <a:gd name="connsiteY84" fmla="*/ 289354 h 1586410"/>
              <a:gd name="connsiteX85" fmla="*/ 1419597 w 1586410"/>
              <a:gd name="connsiteY85" fmla="*/ 305550 h 1586410"/>
              <a:gd name="connsiteX86" fmla="*/ 1449085 w 1586410"/>
              <a:gd name="connsiteY86" fmla="*/ 352294 h 1586410"/>
              <a:gd name="connsiteX87" fmla="*/ 1480509 w 1586410"/>
              <a:gd name="connsiteY87" fmla="*/ 396390 h 1586410"/>
              <a:gd name="connsiteX88" fmla="*/ 1489935 w 1586410"/>
              <a:gd name="connsiteY88" fmla="*/ 417049 h 1586410"/>
              <a:gd name="connsiteX89" fmla="*/ 1502822 w 1586410"/>
              <a:gd name="connsiteY89" fmla="*/ 437477 h 1586410"/>
              <a:gd name="connsiteX90" fmla="*/ 1534834 w 1586410"/>
              <a:gd name="connsiteY90" fmla="*/ 510480 h 1586410"/>
              <a:gd name="connsiteX91" fmla="*/ 1540325 w 1586410"/>
              <a:gd name="connsiteY91" fmla="*/ 527490 h 1586410"/>
              <a:gd name="connsiteX92" fmla="*/ 1543717 w 1586410"/>
              <a:gd name="connsiteY92" fmla="*/ 534925 h 1586410"/>
              <a:gd name="connsiteX93" fmla="*/ 1546589 w 1586410"/>
              <a:gd name="connsiteY93" fmla="*/ 546895 h 1586410"/>
              <a:gd name="connsiteX94" fmla="*/ 1559793 w 1586410"/>
              <a:gd name="connsiteY94" fmla="*/ 587798 h 1586410"/>
              <a:gd name="connsiteX95" fmla="*/ 1576837 w 1586410"/>
              <a:gd name="connsiteY95" fmla="*/ 667238 h 1586410"/>
              <a:gd name="connsiteX96" fmla="*/ 1578015 w 1586410"/>
              <a:gd name="connsiteY96" fmla="*/ 677872 h 1586410"/>
              <a:gd name="connsiteX97" fmla="*/ 1579504 w 1586410"/>
              <a:gd name="connsiteY97" fmla="*/ 684079 h 1586410"/>
              <a:gd name="connsiteX98" fmla="*/ 1582833 w 1586410"/>
              <a:gd name="connsiteY98" fmla="*/ 721354 h 1586410"/>
              <a:gd name="connsiteX99" fmla="*/ 1585615 w 1586410"/>
              <a:gd name="connsiteY99" fmla="*/ 746466 h 1586410"/>
              <a:gd name="connsiteX100" fmla="*/ 1585684 w 1586410"/>
              <a:gd name="connsiteY100" fmla="*/ 753286 h 1586410"/>
              <a:gd name="connsiteX101" fmla="*/ 1586410 w 1586410"/>
              <a:gd name="connsiteY101" fmla="*/ 761417 h 1586410"/>
              <a:gd name="connsiteX102" fmla="*/ 1586089 w 1586410"/>
              <a:gd name="connsiteY102" fmla="*/ 793205 h 1586410"/>
              <a:gd name="connsiteX103" fmla="*/ 1586410 w 1586410"/>
              <a:gd name="connsiteY103" fmla="*/ 824993 h 1586410"/>
              <a:gd name="connsiteX104" fmla="*/ 1585684 w 1586410"/>
              <a:gd name="connsiteY104" fmla="*/ 833124 h 1586410"/>
              <a:gd name="connsiteX105" fmla="*/ 1585615 w 1586410"/>
              <a:gd name="connsiteY105" fmla="*/ 839944 h 1586410"/>
              <a:gd name="connsiteX106" fmla="*/ 1582833 w 1586410"/>
              <a:gd name="connsiteY106" fmla="*/ 865056 h 1586410"/>
              <a:gd name="connsiteX107" fmla="*/ 1579504 w 1586410"/>
              <a:gd name="connsiteY107" fmla="*/ 902331 h 1586410"/>
              <a:gd name="connsiteX108" fmla="*/ 1578015 w 1586410"/>
              <a:gd name="connsiteY108" fmla="*/ 908538 h 1586410"/>
              <a:gd name="connsiteX109" fmla="*/ 1576837 w 1586410"/>
              <a:gd name="connsiteY109" fmla="*/ 919172 h 1586410"/>
              <a:gd name="connsiteX110" fmla="*/ 1559793 w 1586410"/>
              <a:gd name="connsiteY110" fmla="*/ 998612 h 1586410"/>
              <a:gd name="connsiteX111" fmla="*/ 1546589 w 1586410"/>
              <a:gd name="connsiteY111" fmla="*/ 1039515 h 1586410"/>
              <a:gd name="connsiteX112" fmla="*/ 1543717 w 1586410"/>
              <a:gd name="connsiteY112" fmla="*/ 1051485 h 1586410"/>
              <a:gd name="connsiteX113" fmla="*/ 1540325 w 1586410"/>
              <a:gd name="connsiteY113" fmla="*/ 1058920 h 1586410"/>
              <a:gd name="connsiteX114" fmla="*/ 1534834 w 1586410"/>
              <a:gd name="connsiteY114" fmla="*/ 1075930 h 1586410"/>
              <a:gd name="connsiteX115" fmla="*/ 1502822 w 1586410"/>
              <a:gd name="connsiteY115" fmla="*/ 1148933 h 1586410"/>
              <a:gd name="connsiteX116" fmla="*/ 1489935 w 1586410"/>
              <a:gd name="connsiteY116" fmla="*/ 1169361 h 1586410"/>
              <a:gd name="connsiteX117" fmla="*/ 1480509 w 1586410"/>
              <a:gd name="connsiteY117" fmla="*/ 1190020 h 1586410"/>
              <a:gd name="connsiteX118" fmla="*/ 1449085 w 1586410"/>
              <a:gd name="connsiteY118" fmla="*/ 1234116 h 1586410"/>
              <a:gd name="connsiteX119" fmla="*/ 1419597 w 1586410"/>
              <a:gd name="connsiteY119" fmla="*/ 1280861 h 1586410"/>
              <a:gd name="connsiteX120" fmla="*/ 1404233 w 1586410"/>
              <a:gd name="connsiteY120" fmla="*/ 1297056 h 1586410"/>
              <a:gd name="connsiteX121" fmla="*/ 1392138 w 1586410"/>
              <a:gd name="connsiteY121" fmla="*/ 1314027 h 1586410"/>
              <a:gd name="connsiteX122" fmla="*/ 1352052 w 1586410"/>
              <a:gd name="connsiteY122" fmla="*/ 1352057 h 1586410"/>
              <a:gd name="connsiteX123" fmla="*/ 1314027 w 1586410"/>
              <a:gd name="connsiteY123" fmla="*/ 1392138 h 1586410"/>
              <a:gd name="connsiteX124" fmla="*/ 1297058 w 1586410"/>
              <a:gd name="connsiteY124" fmla="*/ 1404231 h 1586410"/>
              <a:gd name="connsiteX125" fmla="*/ 1280861 w 1586410"/>
              <a:gd name="connsiteY125" fmla="*/ 1419597 h 1586410"/>
              <a:gd name="connsiteX126" fmla="*/ 1234111 w 1586410"/>
              <a:gd name="connsiteY126" fmla="*/ 1449089 h 1586410"/>
              <a:gd name="connsiteX127" fmla="*/ 1190020 w 1586410"/>
              <a:gd name="connsiteY127" fmla="*/ 1480509 h 1586410"/>
              <a:gd name="connsiteX128" fmla="*/ 1169363 w 1586410"/>
              <a:gd name="connsiteY128" fmla="*/ 1489934 h 1586410"/>
              <a:gd name="connsiteX129" fmla="*/ 1148933 w 1586410"/>
              <a:gd name="connsiteY129" fmla="*/ 1502822 h 1586410"/>
              <a:gd name="connsiteX130" fmla="*/ 1075931 w 1586410"/>
              <a:gd name="connsiteY130" fmla="*/ 1534833 h 1586410"/>
              <a:gd name="connsiteX131" fmla="*/ 1058918 w 1586410"/>
              <a:gd name="connsiteY131" fmla="*/ 1540325 h 1586410"/>
              <a:gd name="connsiteX132" fmla="*/ 1051485 w 1586410"/>
              <a:gd name="connsiteY132" fmla="*/ 1543717 h 1586410"/>
              <a:gd name="connsiteX133" fmla="*/ 1039517 w 1586410"/>
              <a:gd name="connsiteY133" fmla="*/ 1546588 h 1586410"/>
              <a:gd name="connsiteX134" fmla="*/ 998612 w 1586410"/>
              <a:gd name="connsiteY134" fmla="*/ 1559793 h 1586410"/>
              <a:gd name="connsiteX135" fmla="*/ 919172 w 1586410"/>
              <a:gd name="connsiteY135" fmla="*/ 1576837 h 1586410"/>
              <a:gd name="connsiteX136" fmla="*/ 908537 w 1586410"/>
              <a:gd name="connsiteY136" fmla="*/ 1578015 h 1586410"/>
              <a:gd name="connsiteX137" fmla="*/ 902331 w 1586410"/>
              <a:gd name="connsiteY137" fmla="*/ 1579504 h 1586410"/>
              <a:gd name="connsiteX138" fmla="*/ 865060 w 1586410"/>
              <a:gd name="connsiteY138" fmla="*/ 1582832 h 1586410"/>
              <a:gd name="connsiteX139" fmla="*/ 839945 w 1586410"/>
              <a:gd name="connsiteY139" fmla="*/ 1585615 h 1586410"/>
              <a:gd name="connsiteX140" fmla="*/ 833124 w 1586410"/>
              <a:gd name="connsiteY140" fmla="*/ 1585684 h 1586410"/>
              <a:gd name="connsiteX141" fmla="*/ 824993 w 1586410"/>
              <a:gd name="connsiteY141" fmla="*/ 1586410 h 1586410"/>
              <a:gd name="connsiteX142" fmla="*/ 793205 w 1586410"/>
              <a:gd name="connsiteY142" fmla="*/ 1586088 h 1586410"/>
              <a:gd name="connsiteX143" fmla="*/ 761417 w 1586410"/>
              <a:gd name="connsiteY143" fmla="*/ 1586410 h 1586410"/>
              <a:gd name="connsiteX144" fmla="*/ 753287 w 1586410"/>
              <a:gd name="connsiteY144" fmla="*/ 1585684 h 1586410"/>
              <a:gd name="connsiteX145" fmla="*/ 746465 w 1586410"/>
              <a:gd name="connsiteY145" fmla="*/ 1585615 h 1586410"/>
              <a:gd name="connsiteX146" fmla="*/ 721350 w 1586410"/>
              <a:gd name="connsiteY146" fmla="*/ 1582832 h 1586410"/>
              <a:gd name="connsiteX147" fmla="*/ 684079 w 1586410"/>
              <a:gd name="connsiteY147" fmla="*/ 1579504 h 1586410"/>
              <a:gd name="connsiteX148" fmla="*/ 677874 w 1586410"/>
              <a:gd name="connsiteY148" fmla="*/ 1578015 h 1586410"/>
              <a:gd name="connsiteX149" fmla="*/ 667238 w 1586410"/>
              <a:gd name="connsiteY149" fmla="*/ 1576837 h 1586410"/>
              <a:gd name="connsiteX150" fmla="*/ 587798 w 1586410"/>
              <a:gd name="connsiteY150" fmla="*/ 1559793 h 1586410"/>
              <a:gd name="connsiteX151" fmla="*/ 546893 w 1586410"/>
              <a:gd name="connsiteY151" fmla="*/ 1546588 h 1586410"/>
              <a:gd name="connsiteX152" fmla="*/ 534925 w 1586410"/>
              <a:gd name="connsiteY152" fmla="*/ 1543717 h 1586410"/>
              <a:gd name="connsiteX153" fmla="*/ 527493 w 1586410"/>
              <a:gd name="connsiteY153" fmla="*/ 1540325 h 1586410"/>
              <a:gd name="connsiteX154" fmla="*/ 510479 w 1586410"/>
              <a:gd name="connsiteY154" fmla="*/ 1534833 h 1586410"/>
              <a:gd name="connsiteX155" fmla="*/ 437477 w 1586410"/>
              <a:gd name="connsiteY155" fmla="*/ 1502822 h 1586410"/>
              <a:gd name="connsiteX156" fmla="*/ 417047 w 1586410"/>
              <a:gd name="connsiteY156" fmla="*/ 1489934 h 1586410"/>
              <a:gd name="connsiteX157" fmla="*/ 396390 w 1586410"/>
              <a:gd name="connsiteY157" fmla="*/ 1480509 h 1586410"/>
              <a:gd name="connsiteX158" fmla="*/ 352300 w 1586410"/>
              <a:gd name="connsiteY158" fmla="*/ 1449089 h 1586410"/>
              <a:gd name="connsiteX159" fmla="*/ 305549 w 1586410"/>
              <a:gd name="connsiteY159" fmla="*/ 1419597 h 1586410"/>
              <a:gd name="connsiteX160" fmla="*/ 289352 w 1586410"/>
              <a:gd name="connsiteY160" fmla="*/ 1404231 h 1586410"/>
              <a:gd name="connsiteX161" fmla="*/ 272383 w 1586410"/>
              <a:gd name="connsiteY161" fmla="*/ 1392138 h 1586410"/>
              <a:gd name="connsiteX162" fmla="*/ 234358 w 1586410"/>
              <a:gd name="connsiteY162" fmla="*/ 1352057 h 1586410"/>
              <a:gd name="connsiteX163" fmla="*/ 194272 w 1586410"/>
              <a:gd name="connsiteY163" fmla="*/ 1314027 h 1586410"/>
              <a:gd name="connsiteX164" fmla="*/ 182177 w 1586410"/>
              <a:gd name="connsiteY164" fmla="*/ 1297056 h 1586410"/>
              <a:gd name="connsiteX165" fmla="*/ 166813 w 1586410"/>
              <a:gd name="connsiteY165" fmla="*/ 1280861 h 1586410"/>
              <a:gd name="connsiteX166" fmla="*/ 137325 w 1586410"/>
              <a:gd name="connsiteY166" fmla="*/ 1234116 h 1586410"/>
              <a:gd name="connsiteX167" fmla="*/ 105901 w 1586410"/>
              <a:gd name="connsiteY167" fmla="*/ 1190020 h 1586410"/>
              <a:gd name="connsiteX168" fmla="*/ 96475 w 1586410"/>
              <a:gd name="connsiteY168" fmla="*/ 1169361 h 1586410"/>
              <a:gd name="connsiteX169" fmla="*/ 83588 w 1586410"/>
              <a:gd name="connsiteY169" fmla="*/ 1148933 h 1586410"/>
              <a:gd name="connsiteX170" fmla="*/ 51577 w 1586410"/>
              <a:gd name="connsiteY170" fmla="*/ 1075930 h 1586410"/>
              <a:gd name="connsiteX171" fmla="*/ 46086 w 1586410"/>
              <a:gd name="connsiteY171" fmla="*/ 1058920 h 1586410"/>
              <a:gd name="connsiteX172" fmla="*/ 42693 w 1586410"/>
              <a:gd name="connsiteY172" fmla="*/ 1051485 h 1586410"/>
              <a:gd name="connsiteX173" fmla="*/ 39821 w 1586410"/>
              <a:gd name="connsiteY173" fmla="*/ 1039514 h 1586410"/>
              <a:gd name="connsiteX174" fmla="*/ 26617 w 1586410"/>
              <a:gd name="connsiteY174" fmla="*/ 998612 h 1586410"/>
              <a:gd name="connsiteX175" fmla="*/ 9573 w 1586410"/>
              <a:gd name="connsiteY175" fmla="*/ 919172 h 1586410"/>
              <a:gd name="connsiteX176" fmla="*/ 8395 w 1586410"/>
              <a:gd name="connsiteY176" fmla="*/ 908538 h 1586410"/>
              <a:gd name="connsiteX177" fmla="*/ 6906 w 1586410"/>
              <a:gd name="connsiteY177" fmla="*/ 902331 h 1586410"/>
              <a:gd name="connsiteX178" fmla="*/ 3577 w 1586410"/>
              <a:gd name="connsiteY178" fmla="*/ 865054 h 1586410"/>
              <a:gd name="connsiteX179" fmla="*/ 795 w 1586410"/>
              <a:gd name="connsiteY179" fmla="*/ 839944 h 1586410"/>
              <a:gd name="connsiteX180" fmla="*/ 726 w 1586410"/>
              <a:gd name="connsiteY180" fmla="*/ 833125 h 1586410"/>
              <a:gd name="connsiteX181" fmla="*/ 0 w 1586410"/>
              <a:gd name="connsiteY181" fmla="*/ 824993 h 1586410"/>
              <a:gd name="connsiteX182" fmla="*/ 322 w 1586410"/>
              <a:gd name="connsiteY182" fmla="*/ 793205 h 1586410"/>
              <a:gd name="connsiteX183" fmla="*/ 0 w 1586410"/>
              <a:gd name="connsiteY183" fmla="*/ 761417 h 1586410"/>
              <a:gd name="connsiteX184" fmla="*/ 726 w 1586410"/>
              <a:gd name="connsiteY184" fmla="*/ 753285 h 1586410"/>
              <a:gd name="connsiteX185" fmla="*/ 795 w 1586410"/>
              <a:gd name="connsiteY185" fmla="*/ 746466 h 1586410"/>
              <a:gd name="connsiteX186" fmla="*/ 3577 w 1586410"/>
              <a:gd name="connsiteY186" fmla="*/ 721356 h 1586410"/>
              <a:gd name="connsiteX187" fmla="*/ 6906 w 1586410"/>
              <a:gd name="connsiteY187" fmla="*/ 684079 h 1586410"/>
              <a:gd name="connsiteX188" fmla="*/ 8395 w 1586410"/>
              <a:gd name="connsiteY188" fmla="*/ 677872 h 1586410"/>
              <a:gd name="connsiteX189" fmla="*/ 9573 w 1586410"/>
              <a:gd name="connsiteY189" fmla="*/ 667238 h 1586410"/>
              <a:gd name="connsiteX190" fmla="*/ 26617 w 1586410"/>
              <a:gd name="connsiteY190" fmla="*/ 587798 h 1586410"/>
              <a:gd name="connsiteX191" fmla="*/ 36911 w 1586410"/>
              <a:gd name="connsiteY191" fmla="*/ 559026 h 1586410"/>
              <a:gd name="connsiteX192" fmla="*/ 42693 w 1586410"/>
              <a:gd name="connsiteY192" fmla="*/ 534925 h 1586410"/>
              <a:gd name="connsiteX193" fmla="*/ 55845 w 1586410"/>
              <a:gd name="connsiteY193" fmla="*/ 506099 h 1586410"/>
              <a:gd name="connsiteX194" fmla="*/ 70789 w 1586410"/>
              <a:gd name="connsiteY194" fmla="*/ 464329 h 1586410"/>
              <a:gd name="connsiteX195" fmla="*/ 93836 w 1586410"/>
              <a:gd name="connsiteY195" fmla="*/ 422832 h 1586410"/>
              <a:gd name="connsiteX196" fmla="*/ 105901 w 1586410"/>
              <a:gd name="connsiteY196" fmla="*/ 396390 h 1586410"/>
              <a:gd name="connsiteX197" fmla="*/ 117785 w 1586410"/>
              <a:gd name="connsiteY197" fmla="*/ 379714 h 1586410"/>
              <a:gd name="connsiteX198" fmla="*/ 132775 w 1586410"/>
              <a:gd name="connsiteY198" fmla="*/ 352724 h 1586410"/>
              <a:gd name="connsiteX199" fmla="*/ 176806 w 1586410"/>
              <a:gd name="connsiteY199" fmla="*/ 296892 h 1586410"/>
              <a:gd name="connsiteX200" fmla="*/ 194272 w 1586410"/>
              <a:gd name="connsiteY200" fmla="*/ 272383 h 1586410"/>
              <a:gd name="connsiteX201" fmla="*/ 201669 w 1586410"/>
              <a:gd name="connsiteY201" fmla="*/ 265365 h 1586410"/>
              <a:gd name="connsiteX202" fmla="*/ 210481 w 1586410"/>
              <a:gd name="connsiteY202" fmla="*/ 254192 h 1586410"/>
              <a:gd name="connsiteX203" fmla="*/ 301809 w 1586410"/>
              <a:gd name="connsiteY203" fmla="*/ 169944 h 1586410"/>
              <a:gd name="connsiteX204" fmla="*/ 303300 w 1586410"/>
              <a:gd name="connsiteY204" fmla="*/ 168947 h 1586410"/>
              <a:gd name="connsiteX205" fmla="*/ 305549 w 1586410"/>
              <a:gd name="connsiteY205" fmla="*/ 166813 h 1586410"/>
              <a:gd name="connsiteX206" fmla="*/ 322308 w 1586410"/>
              <a:gd name="connsiteY206" fmla="*/ 156241 h 1586410"/>
              <a:gd name="connsiteX207" fmla="*/ 404663 w 1586410"/>
              <a:gd name="connsiteY207" fmla="*/ 101190 h 1586410"/>
              <a:gd name="connsiteX208" fmla="*/ 423184 w 1586410"/>
              <a:gd name="connsiteY208" fmla="*/ 92605 h 1586410"/>
              <a:gd name="connsiteX209" fmla="*/ 437477 w 1586410"/>
              <a:gd name="connsiteY209" fmla="*/ 83588 h 1586410"/>
              <a:gd name="connsiteX210" fmla="*/ 510479 w 1586410"/>
              <a:gd name="connsiteY210" fmla="*/ 51577 h 1586410"/>
              <a:gd name="connsiteX211" fmla="*/ 514477 w 1586410"/>
              <a:gd name="connsiteY211" fmla="*/ 50286 h 1586410"/>
              <a:gd name="connsiteX212" fmla="*/ 516947 w 1586410"/>
              <a:gd name="connsiteY212" fmla="*/ 49141 h 1586410"/>
              <a:gd name="connsiteX213" fmla="*/ 526230 w 1586410"/>
              <a:gd name="connsiteY213" fmla="*/ 46492 h 1586410"/>
              <a:gd name="connsiteX214" fmla="*/ 587798 w 1586410"/>
              <a:gd name="connsiteY214" fmla="*/ 26617 h 1586410"/>
              <a:gd name="connsiteX215" fmla="*/ 620366 w 1586410"/>
              <a:gd name="connsiteY215" fmla="*/ 19630 h 1586410"/>
              <a:gd name="connsiteX216" fmla="*/ 636564 w 1586410"/>
              <a:gd name="connsiteY216" fmla="*/ 15008 h 1586410"/>
              <a:gd name="connsiteX217" fmla="*/ 648720 w 1586410"/>
              <a:gd name="connsiteY217" fmla="*/ 13546 h 1586410"/>
              <a:gd name="connsiteX218" fmla="*/ 667238 w 1586410"/>
              <a:gd name="connsiteY218" fmla="*/ 9573 h 1586410"/>
              <a:gd name="connsiteX219" fmla="*/ 746465 w 1586410"/>
              <a:gd name="connsiteY219" fmla="*/ 795 h 1586410"/>
              <a:gd name="connsiteX220" fmla="*/ 755569 w 1586410"/>
              <a:gd name="connsiteY22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</a:cxnLst>
            <a:rect l="l" t="t" r="r" b="b"/>
            <a:pathLst>
              <a:path w="1586410" h="1586410">
                <a:moveTo>
                  <a:pt x="793205" y="922074"/>
                </a:moveTo>
                <a:lnTo>
                  <a:pt x="369304" y="1166813"/>
                </a:lnTo>
                <a:lnTo>
                  <a:pt x="395423" y="1192928"/>
                </a:lnTo>
                <a:lnTo>
                  <a:pt x="435004" y="1230642"/>
                </a:lnTo>
                <a:lnTo>
                  <a:pt x="479700" y="1261951"/>
                </a:lnTo>
                <a:lnTo>
                  <a:pt x="515637" y="1285856"/>
                </a:lnTo>
                <a:lnTo>
                  <a:pt x="567875" y="1310203"/>
                </a:lnTo>
                <a:lnTo>
                  <a:pt x="604986" y="1326582"/>
                </a:lnTo>
                <a:lnTo>
                  <a:pt x="653502" y="1339586"/>
                </a:lnTo>
                <a:lnTo>
                  <a:pt x="698354" y="1350877"/>
                </a:lnTo>
                <a:lnTo>
                  <a:pt x="744906" y="1355102"/>
                </a:lnTo>
                <a:lnTo>
                  <a:pt x="793205" y="1358901"/>
                </a:lnTo>
                <a:lnTo>
                  <a:pt x="841504" y="1355102"/>
                </a:lnTo>
                <a:lnTo>
                  <a:pt x="888056" y="1350877"/>
                </a:lnTo>
                <a:lnTo>
                  <a:pt x="932908" y="1339586"/>
                </a:lnTo>
                <a:lnTo>
                  <a:pt x="981424" y="1326582"/>
                </a:lnTo>
                <a:lnTo>
                  <a:pt x="1018535" y="1310203"/>
                </a:lnTo>
                <a:lnTo>
                  <a:pt x="1070773" y="1285856"/>
                </a:lnTo>
                <a:lnTo>
                  <a:pt x="1106709" y="1261951"/>
                </a:lnTo>
                <a:lnTo>
                  <a:pt x="1151406" y="1230642"/>
                </a:lnTo>
                <a:lnTo>
                  <a:pt x="1190986" y="1192929"/>
                </a:lnTo>
                <a:lnTo>
                  <a:pt x="1217106" y="1166813"/>
                </a:lnTo>
                <a:close/>
                <a:moveTo>
                  <a:pt x="1328313" y="613129"/>
                </a:moveTo>
                <a:lnTo>
                  <a:pt x="1016412" y="793205"/>
                </a:lnTo>
                <a:lnTo>
                  <a:pt x="1328313" y="973281"/>
                </a:lnTo>
                <a:lnTo>
                  <a:pt x="1337556" y="940769"/>
                </a:lnTo>
                <a:lnTo>
                  <a:pt x="1350082" y="889058"/>
                </a:lnTo>
                <a:lnTo>
                  <a:pt x="1355137" y="842426"/>
                </a:lnTo>
                <a:lnTo>
                  <a:pt x="1358261" y="793205"/>
                </a:lnTo>
                <a:lnTo>
                  <a:pt x="1355137" y="743984"/>
                </a:lnTo>
                <a:lnTo>
                  <a:pt x="1350082" y="697352"/>
                </a:lnTo>
                <a:lnTo>
                  <a:pt x="1337556" y="645641"/>
                </a:lnTo>
                <a:close/>
                <a:moveTo>
                  <a:pt x="258097" y="613128"/>
                </a:moveTo>
                <a:lnTo>
                  <a:pt x="248857" y="645629"/>
                </a:lnTo>
                <a:lnTo>
                  <a:pt x="236327" y="697355"/>
                </a:lnTo>
                <a:lnTo>
                  <a:pt x="231274" y="743980"/>
                </a:lnTo>
                <a:lnTo>
                  <a:pt x="228149" y="793205"/>
                </a:lnTo>
                <a:lnTo>
                  <a:pt x="231274" y="842430"/>
                </a:lnTo>
                <a:lnTo>
                  <a:pt x="236327" y="889055"/>
                </a:lnTo>
                <a:lnTo>
                  <a:pt x="248857" y="940781"/>
                </a:lnTo>
                <a:lnTo>
                  <a:pt x="258097" y="973282"/>
                </a:lnTo>
                <a:lnTo>
                  <a:pt x="569998" y="793205"/>
                </a:lnTo>
                <a:close/>
                <a:moveTo>
                  <a:pt x="792795" y="227541"/>
                </a:moveTo>
                <a:lnTo>
                  <a:pt x="708017" y="234209"/>
                </a:lnTo>
                <a:lnTo>
                  <a:pt x="686703" y="238466"/>
                </a:lnTo>
                <a:lnTo>
                  <a:pt x="623227" y="254445"/>
                </a:lnTo>
                <a:lnTo>
                  <a:pt x="597197" y="263266"/>
                </a:lnTo>
                <a:lnTo>
                  <a:pt x="537940" y="289419"/>
                </a:lnTo>
                <a:lnTo>
                  <a:pt x="516475" y="299997"/>
                </a:lnTo>
                <a:lnTo>
                  <a:pt x="479700" y="324460"/>
                </a:lnTo>
                <a:lnTo>
                  <a:pt x="435004" y="355768"/>
                </a:lnTo>
                <a:lnTo>
                  <a:pt x="395423" y="393482"/>
                </a:lnTo>
                <a:lnTo>
                  <a:pt x="369304" y="419597"/>
                </a:lnTo>
                <a:lnTo>
                  <a:pt x="793205" y="664336"/>
                </a:lnTo>
                <a:lnTo>
                  <a:pt x="1217106" y="419597"/>
                </a:lnTo>
                <a:lnTo>
                  <a:pt x="1203444" y="405938"/>
                </a:lnTo>
                <a:lnTo>
                  <a:pt x="1138701" y="346869"/>
                </a:lnTo>
                <a:lnTo>
                  <a:pt x="1105595" y="323679"/>
                </a:lnTo>
                <a:lnTo>
                  <a:pt x="1042863" y="287546"/>
                </a:lnTo>
                <a:lnTo>
                  <a:pt x="1006013" y="270371"/>
                </a:lnTo>
                <a:lnTo>
                  <a:pt x="930237" y="246108"/>
                </a:lnTo>
                <a:lnTo>
                  <a:pt x="901416" y="238383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1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5" y="14203"/>
                </a:lnTo>
                <a:lnTo>
                  <a:pt x="998612" y="26617"/>
                </a:lnTo>
                <a:lnTo>
                  <a:pt x="1039517" y="39822"/>
                </a:lnTo>
                <a:lnTo>
                  <a:pt x="1051485" y="42693"/>
                </a:lnTo>
                <a:lnTo>
                  <a:pt x="1058918" y="46085"/>
                </a:lnTo>
                <a:lnTo>
                  <a:pt x="1075931" y="51577"/>
                </a:lnTo>
                <a:cubicBezTo>
                  <a:pt x="1101000" y="61099"/>
                  <a:pt x="1125350" y="71797"/>
                  <a:pt x="1148933" y="83588"/>
                </a:cubicBezTo>
                <a:lnTo>
                  <a:pt x="1169363" y="96476"/>
                </a:lnTo>
                <a:lnTo>
                  <a:pt x="1190020" y="105901"/>
                </a:lnTo>
                <a:lnTo>
                  <a:pt x="1234111" y="137321"/>
                </a:lnTo>
                <a:lnTo>
                  <a:pt x="1280861" y="166813"/>
                </a:lnTo>
                <a:lnTo>
                  <a:pt x="1297058" y="182179"/>
                </a:lnTo>
                <a:lnTo>
                  <a:pt x="1314027" y="194272"/>
                </a:lnTo>
                <a:lnTo>
                  <a:pt x="1352052" y="234353"/>
                </a:lnTo>
                <a:lnTo>
                  <a:pt x="1392138" y="272383"/>
                </a:lnTo>
                <a:lnTo>
                  <a:pt x="1404233" y="289354"/>
                </a:lnTo>
                <a:lnTo>
                  <a:pt x="1419597" y="305550"/>
                </a:lnTo>
                <a:lnTo>
                  <a:pt x="1449085" y="352294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4" y="461061"/>
                  <a:pt x="1525311" y="485410"/>
                  <a:pt x="1534834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9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4" y="1075930"/>
                </a:lnTo>
                <a:cubicBezTo>
                  <a:pt x="1525311" y="1101000"/>
                  <a:pt x="1514614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5" y="1234116"/>
                </a:lnTo>
                <a:lnTo>
                  <a:pt x="1419597" y="1280861"/>
                </a:lnTo>
                <a:lnTo>
                  <a:pt x="1404233" y="1297056"/>
                </a:lnTo>
                <a:lnTo>
                  <a:pt x="1392138" y="1314027"/>
                </a:lnTo>
                <a:lnTo>
                  <a:pt x="1352052" y="1352057"/>
                </a:lnTo>
                <a:lnTo>
                  <a:pt x="1314027" y="1392138"/>
                </a:lnTo>
                <a:lnTo>
                  <a:pt x="1297058" y="1404231"/>
                </a:lnTo>
                <a:lnTo>
                  <a:pt x="1280861" y="1419597"/>
                </a:lnTo>
                <a:lnTo>
                  <a:pt x="1234111" y="1449089"/>
                </a:lnTo>
                <a:lnTo>
                  <a:pt x="1190020" y="1480509"/>
                </a:lnTo>
                <a:lnTo>
                  <a:pt x="1169363" y="1489934"/>
                </a:lnTo>
                <a:lnTo>
                  <a:pt x="1148933" y="1502822"/>
                </a:lnTo>
                <a:cubicBezTo>
                  <a:pt x="1125350" y="1514613"/>
                  <a:pt x="1101000" y="1525311"/>
                  <a:pt x="1075931" y="1534833"/>
                </a:cubicBezTo>
                <a:lnTo>
                  <a:pt x="1058918" y="1540325"/>
                </a:lnTo>
                <a:lnTo>
                  <a:pt x="1051485" y="1543717"/>
                </a:lnTo>
                <a:lnTo>
                  <a:pt x="1039517" y="1546588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7" y="1578015"/>
                </a:lnTo>
                <a:lnTo>
                  <a:pt x="902331" y="1579504"/>
                </a:lnTo>
                <a:lnTo>
                  <a:pt x="865060" y="1582832"/>
                </a:lnTo>
                <a:lnTo>
                  <a:pt x="839945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7" y="1585684"/>
                </a:lnTo>
                <a:lnTo>
                  <a:pt x="746465" y="1585615"/>
                </a:lnTo>
                <a:lnTo>
                  <a:pt x="721350" y="1582832"/>
                </a:lnTo>
                <a:lnTo>
                  <a:pt x="684079" y="1579504"/>
                </a:lnTo>
                <a:lnTo>
                  <a:pt x="677874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3" y="1546588"/>
                </a:lnTo>
                <a:lnTo>
                  <a:pt x="534925" y="1543717"/>
                </a:lnTo>
                <a:lnTo>
                  <a:pt x="527493" y="1540325"/>
                </a:lnTo>
                <a:lnTo>
                  <a:pt x="510479" y="1534833"/>
                </a:lnTo>
                <a:cubicBezTo>
                  <a:pt x="485410" y="1525311"/>
                  <a:pt x="461060" y="1514613"/>
                  <a:pt x="437477" y="1502822"/>
                </a:cubicBezTo>
                <a:lnTo>
                  <a:pt x="417047" y="1489934"/>
                </a:lnTo>
                <a:lnTo>
                  <a:pt x="396390" y="1480509"/>
                </a:lnTo>
                <a:lnTo>
                  <a:pt x="352300" y="1449089"/>
                </a:lnTo>
                <a:lnTo>
                  <a:pt x="305549" y="1419597"/>
                </a:lnTo>
                <a:lnTo>
                  <a:pt x="289352" y="1404231"/>
                </a:lnTo>
                <a:lnTo>
                  <a:pt x="272383" y="1392138"/>
                </a:lnTo>
                <a:lnTo>
                  <a:pt x="234358" y="1352057"/>
                </a:lnTo>
                <a:lnTo>
                  <a:pt x="194272" y="1314027"/>
                </a:lnTo>
                <a:lnTo>
                  <a:pt x="182177" y="1297056"/>
                </a:lnTo>
                <a:lnTo>
                  <a:pt x="166813" y="1280861"/>
                </a:lnTo>
                <a:lnTo>
                  <a:pt x="137325" y="1234116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6" y="1058920"/>
                </a:lnTo>
                <a:lnTo>
                  <a:pt x="42693" y="1051485"/>
                </a:lnTo>
                <a:lnTo>
                  <a:pt x="39821" y="1039514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4"/>
                </a:lnTo>
                <a:lnTo>
                  <a:pt x="795" y="839944"/>
                </a:lnTo>
                <a:lnTo>
                  <a:pt x="726" y="833125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6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6" y="422832"/>
                </a:lnTo>
                <a:lnTo>
                  <a:pt x="105901" y="396390"/>
                </a:lnTo>
                <a:lnTo>
                  <a:pt x="117785" y="379714"/>
                </a:lnTo>
                <a:lnTo>
                  <a:pt x="132775" y="352724"/>
                </a:lnTo>
                <a:lnTo>
                  <a:pt x="176806" y="296892"/>
                </a:lnTo>
                <a:lnTo>
                  <a:pt x="194272" y="272383"/>
                </a:lnTo>
                <a:lnTo>
                  <a:pt x="201669" y="265365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0" y="168947"/>
                </a:lnTo>
                <a:lnTo>
                  <a:pt x="305549" y="166813"/>
                </a:lnTo>
                <a:lnTo>
                  <a:pt x="322308" y="156241"/>
                </a:lnTo>
                <a:lnTo>
                  <a:pt x="404663" y="101190"/>
                </a:lnTo>
                <a:lnTo>
                  <a:pt x="423184" y="92605"/>
                </a:lnTo>
                <a:lnTo>
                  <a:pt x="437477" y="83588"/>
                </a:lnTo>
                <a:cubicBezTo>
                  <a:pt x="461060" y="71797"/>
                  <a:pt x="485410" y="61099"/>
                  <a:pt x="510479" y="51577"/>
                </a:cubicBezTo>
                <a:lnTo>
                  <a:pt x="514477" y="50286"/>
                </a:lnTo>
                <a:lnTo>
                  <a:pt x="516947" y="49141"/>
                </a:lnTo>
                <a:lnTo>
                  <a:pt x="526230" y="46492"/>
                </a:lnTo>
                <a:lnTo>
                  <a:pt x="587798" y="26617"/>
                </a:lnTo>
                <a:lnTo>
                  <a:pt x="620366" y="19630"/>
                </a:lnTo>
                <a:lnTo>
                  <a:pt x="636564" y="15008"/>
                </a:lnTo>
                <a:lnTo>
                  <a:pt x="648720" y="13546"/>
                </a:lnTo>
                <a:lnTo>
                  <a:pt x="667238" y="9573"/>
                </a:lnTo>
                <a:cubicBezTo>
                  <a:pt x="693709" y="5285"/>
                  <a:pt x="720146" y="2375"/>
                  <a:pt x="746465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EB86AC2-BF09-4AE7-80A6-374B14A3C654}"/>
              </a:ext>
            </a:extLst>
          </p:cNvPr>
          <p:cNvSpPr/>
          <p:nvPr/>
        </p:nvSpPr>
        <p:spPr>
          <a:xfrm>
            <a:off x="427192" y="4741909"/>
            <a:ext cx="1586410" cy="1586410"/>
          </a:xfrm>
          <a:custGeom>
            <a:avLst/>
            <a:gdLst>
              <a:gd name="connsiteX0" fmla="*/ 793205 w 1586410"/>
              <a:gd name="connsiteY0" fmla="*/ 812024 h 1586410"/>
              <a:gd name="connsiteX1" fmla="*/ 145285 w 1586410"/>
              <a:gd name="connsiteY1" fmla="*/ 1186101 h 1586410"/>
              <a:gd name="connsiteX2" fmla="*/ 165120 w 1586410"/>
              <a:gd name="connsiteY2" fmla="*/ 1217958 h 1586410"/>
              <a:gd name="connsiteX3" fmla="*/ 213571 w 1586410"/>
              <a:gd name="connsiteY3" fmla="*/ 1282482 h 1586410"/>
              <a:gd name="connsiteX4" fmla="*/ 262727 w 1586410"/>
              <a:gd name="connsiteY4" fmla="*/ 1335198 h 1586410"/>
              <a:gd name="connsiteX5" fmla="*/ 316426 w 1586410"/>
              <a:gd name="connsiteY5" fmla="*/ 1383162 h 1586410"/>
              <a:gd name="connsiteX6" fmla="*/ 382037 w 1586410"/>
              <a:gd name="connsiteY6" fmla="*/ 1430267 h 1586410"/>
              <a:gd name="connsiteX7" fmla="*/ 460200 w 1586410"/>
              <a:gd name="connsiteY7" fmla="*/ 1476638 h 1586410"/>
              <a:gd name="connsiteX8" fmla="*/ 472900 w 1586410"/>
              <a:gd name="connsiteY8" fmla="*/ 1483151 h 1586410"/>
              <a:gd name="connsiteX9" fmla="*/ 578654 w 1586410"/>
              <a:gd name="connsiteY9" fmla="*/ 1521206 h 1586410"/>
              <a:gd name="connsiteX10" fmla="*/ 649247 w 1586410"/>
              <a:gd name="connsiteY10" fmla="*/ 1537502 h 1586410"/>
              <a:gd name="connsiteX11" fmla="*/ 721517 w 1586410"/>
              <a:gd name="connsiteY11" fmla="*/ 1548925 h 1586410"/>
              <a:gd name="connsiteX12" fmla="*/ 793205 w 1586410"/>
              <a:gd name="connsiteY12" fmla="*/ 1551312 h 1586410"/>
              <a:gd name="connsiteX13" fmla="*/ 864893 w 1586410"/>
              <a:gd name="connsiteY13" fmla="*/ 1548925 h 1586410"/>
              <a:gd name="connsiteX14" fmla="*/ 937163 w 1586410"/>
              <a:gd name="connsiteY14" fmla="*/ 1537502 h 1586410"/>
              <a:gd name="connsiteX15" fmla="*/ 1007756 w 1586410"/>
              <a:gd name="connsiteY15" fmla="*/ 1521206 h 1586410"/>
              <a:gd name="connsiteX16" fmla="*/ 1113510 w 1586410"/>
              <a:gd name="connsiteY16" fmla="*/ 1483151 h 1586410"/>
              <a:gd name="connsiteX17" fmla="*/ 1126211 w 1586410"/>
              <a:gd name="connsiteY17" fmla="*/ 1476638 h 1586410"/>
              <a:gd name="connsiteX18" fmla="*/ 1204373 w 1586410"/>
              <a:gd name="connsiteY18" fmla="*/ 1430267 h 1586410"/>
              <a:gd name="connsiteX19" fmla="*/ 1269985 w 1586410"/>
              <a:gd name="connsiteY19" fmla="*/ 1383162 h 1586410"/>
              <a:gd name="connsiteX20" fmla="*/ 1323682 w 1586410"/>
              <a:gd name="connsiteY20" fmla="*/ 1335198 h 1586410"/>
              <a:gd name="connsiteX21" fmla="*/ 1372840 w 1586410"/>
              <a:gd name="connsiteY21" fmla="*/ 1282482 h 1586410"/>
              <a:gd name="connsiteX22" fmla="*/ 1421290 w 1586410"/>
              <a:gd name="connsiteY22" fmla="*/ 1217959 h 1586410"/>
              <a:gd name="connsiteX23" fmla="*/ 1441125 w 1586410"/>
              <a:gd name="connsiteY23" fmla="*/ 1186100 h 1586410"/>
              <a:gd name="connsiteX24" fmla="*/ 1458362 w 1586410"/>
              <a:gd name="connsiteY24" fmla="*/ 427995 h 1586410"/>
              <a:gd name="connsiteX25" fmla="*/ 825800 w 1586410"/>
              <a:gd name="connsiteY25" fmla="*/ 793205 h 1586410"/>
              <a:gd name="connsiteX26" fmla="*/ 1458362 w 1586410"/>
              <a:gd name="connsiteY26" fmla="*/ 1158415 h 1586410"/>
              <a:gd name="connsiteX27" fmla="*/ 1469513 w 1586410"/>
              <a:gd name="connsiteY27" fmla="*/ 1140505 h 1586410"/>
              <a:gd name="connsiteX28" fmla="*/ 1478560 w 1586410"/>
              <a:gd name="connsiteY28" fmla="*/ 1121892 h 1586410"/>
              <a:gd name="connsiteX29" fmla="*/ 1522326 w 1586410"/>
              <a:gd name="connsiteY29" fmla="*/ 1007986 h 1586410"/>
              <a:gd name="connsiteX30" fmla="*/ 1537282 w 1586410"/>
              <a:gd name="connsiteY30" fmla="*/ 936216 h 1586410"/>
              <a:gd name="connsiteX31" fmla="*/ 1550092 w 1586410"/>
              <a:gd name="connsiteY31" fmla="*/ 865089 h 1586410"/>
              <a:gd name="connsiteX32" fmla="*/ 1550944 w 1586410"/>
              <a:gd name="connsiteY32" fmla="*/ 793205 h 1586410"/>
              <a:gd name="connsiteX33" fmla="*/ 1550092 w 1586410"/>
              <a:gd name="connsiteY33" fmla="*/ 721321 h 1586410"/>
              <a:gd name="connsiteX34" fmla="*/ 1537282 w 1586410"/>
              <a:gd name="connsiteY34" fmla="*/ 650194 h 1586410"/>
              <a:gd name="connsiteX35" fmla="*/ 1522326 w 1586410"/>
              <a:gd name="connsiteY35" fmla="*/ 578424 h 1586410"/>
              <a:gd name="connsiteX36" fmla="*/ 1478560 w 1586410"/>
              <a:gd name="connsiteY36" fmla="*/ 464518 h 1586410"/>
              <a:gd name="connsiteX37" fmla="*/ 1469513 w 1586410"/>
              <a:gd name="connsiteY37" fmla="*/ 445905 h 1586410"/>
              <a:gd name="connsiteX38" fmla="*/ 128048 w 1586410"/>
              <a:gd name="connsiteY38" fmla="*/ 427995 h 1586410"/>
              <a:gd name="connsiteX39" fmla="*/ 116897 w 1586410"/>
              <a:gd name="connsiteY39" fmla="*/ 445905 h 1586410"/>
              <a:gd name="connsiteX40" fmla="*/ 107850 w 1586410"/>
              <a:gd name="connsiteY40" fmla="*/ 464518 h 1586410"/>
              <a:gd name="connsiteX41" fmla="*/ 64084 w 1586410"/>
              <a:gd name="connsiteY41" fmla="*/ 578424 h 1586410"/>
              <a:gd name="connsiteX42" fmla="*/ 49128 w 1586410"/>
              <a:gd name="connsiteY42" fmla="*/ 650194 h 1586410"/>
              <a:gd name="connsiteX43" fmla="*/ 36318 w 1586410"/>
              <a:gd name="connsiteY43" fmla="*/ 721321 h 1586410"/>
              <a:gd name="connsiteX44" fmla="*/ 35466 w 1586410"/>
              <a:gd name="connsiteY44" fmla="*/ 793204 h 1586410"/>
              <a:gd name="connsiteX45" fmla="*/ 36318 w 1586410"/>
              <a:gd name="connsiteY45" fmla="*/ 865090 h 1586410"/>
              <a:gd name="connsiteX46" fmla="*/ 49127 w 1586410"/>
              <a:gd name="connsiteY46" fmla="*/ 936215 h 1586410"/>
              <a:gd name="connsiteX47" fmla="*/ 64084 w 1586410"/>
              <a:gd name="connsiteY47" fmla="*/ 1007986 h 1586410"/>
              <a:gd name="connsiteX48" fmla="*/ 107850 w 1586410"/>
              <a:gd name="connsiteY48" fmla="*/ 1121891 h 1586410"/>
              <a:gd name="connsiteX49" fmla="*/ 116898 w 1586410"/>
              <a:gd name="connsiteY49" fmla="*/ 1140505 h 1586410"/>
              <a:gd name="connsiteX50" fmla="*/ 128048 w 1586410"/>
              <a:gd name="connsiteY50" fmla="*/ 1158415 h 1586410"/>
              <a:gd name="connsiteX51" fmla="*/ 760610 w 1586410"/>
              <a:gd name="connsiteY51" fmla="*/ 793205 h 1586410"/>
              <a:gd name="connsiteX52" fmla="*/ 766741 w 1586410"/>
              <a:gd name="connsiteY52" fmla="*/ 34218 h 1586410"/>
              <a:gd name="connsiteX53" fmla="*/ 740665 w 1586410"/>
              <a:gd name="connsiteY53" fmla="*/ 34458 h 1586410"/>
              <a:gd name="connsiteX54" fmla="*/ 610955 w 1586410"/>
              <a:gd name="connsiteY54" fmla="*/ 54960 h 1586410"/>
              <a:gd name="connsiteX55" fmla="*/ 583462 w 1586410"/>
              <a:gd name="connsiteY55" fmla="*/ 63474 h 1586410"/>
              <a:gd name="connsiteX56" fmla="*/ 488096 w 1586410"/>
              <a:gd name="connsiteY56" fmla="*/ 97791 h 1586410"/>
              <a:gd name="connsiteX57" fmla="*/ 447038 w 1586410"/>
              <a:gd name="connsiteY57" fmla="*/ 117580 h 1586410"/>
              <a:gd name="connsiteX58" fmla="*/ 382037 w 1586410"/>
              <a:gd name="connsiteY58" fmla="*/ 156143 h 1586410"/>
              <a:gd name="connsiteX59" fmla="*/ 316426 w 1586410"/>
              <a:gd name="connsiteY59" fmla="*/ 203248 h 1586410"/>
              <a:gd name="connsiteX60" fmla="*/ 262728 w 1586410"/>
              <a:gd name="connsiteY60" fmla="*/ 251212 h 1586410"/>
              <a:gd name="connsiteX61" fmla="*/ 213571 w 1586410"/>
              <a:gd name="connsiteY61" fmla="*/ 303928 h 1586410"/>
              <a:gd name="connsiteX62" fmla="*/ 165120 w 1586410"/>
              <a:gd name="connsiteY62" fmla="*/ 368451 h 1586410"/>
              <a:gd name="connsiteX63" fmla="*/ 145285 w 1586410"/>
              <a:gd name="connsiteY63" fmla="*/ 400310 h 1586410"/>
              <a:gd name="connsiteX64" fmla="*/ 793205 w 1586410"/>
              <a:gd name="connsiteY64" fmla="*/ 774386 h 1586410"/>
              <a:gd name="connsiteX65" fmla="*/ 1441125 w 1586410"/>
              <a:gd name="connsiteY65" fmla="*/ 400310 h 1586410"/>
              <a:gd name="connsiteX66" fmla="*/ 1406607 w 1586410"/>
              <a:gd name="connsiteY66" fmla="*/ 344869 h 1586410"/>
              <a:gd name="connsiteX67" fmla="*/ 1393732 w 1586410"/>
              <a:gd name="connsiteY67" fmla="*/ 326334 h 1586410"/>
              <a:gd name="connsiteX68" fmla="*/ 1305918 w 1586410"/>
              <a:gd name="connsiteY68" fmla="*/ 232161 h 1586410"/>
              <a:gd name="connsiteX69" fmla="*/ 1285555 w 1586410"/>
              <a:gd name="connsiteY69" fmla="*/ 214427 h 1586410"/>
              <a:gd name="connsiteX70" fmla="*/ 1175790 w 1586410"/>
              <a:gd name="connsiteY70" fmla="*/ 135623 h 1586410"/>
              <a:gd name="connsiteX71" fmla="*/ 1103211 w 1586410"/>
              <a:gd name="connsiteY71" fmla="*/ 98242 h 1586410"/>
              <a:gd name="connsiteX72" fmla="*/ 1090461 w 1586410"/>
              <a:gd name="connsiteY72" fmla="*/ 93233 h 1586410"/>
              <a:gd name="connsiteX73" fmla="*/ 1027656 w 1586410"/>
              <a:gd name="connsiteY73" fmla="*/ 69798 h 1586410"/>
              <a:gd name="connsiteX74" fmla="*/ 904964 w 1586410"/>
              <a:gd name="connsiteY74" fmla="*/ 41474 h 1586410"/>
              <a:gd name="connsiteX75" fmla="*/ 875028 w 1586410"/>
              <a:gd name="connsiteY75" fmla="*/ 37822 h 1586410"/>
              <a:gd name="connsiteX76" fmla="*/ 761417 w 1586410"/>
              <a:gd name="connsiteY76" fmla="*/ 0 h 1586410"/>
              <a:gd name="connsiteX77" fmla="*/ 775588 w 1586410"/>
              <a:gd name="connsiteY77" fmla="*/ 500 h 1586410"/>
              <a:gd name="connsiteX78" fmla="*/ 824993 w 1586410"/>
              <a:gd name="connsiteY78" fmla="*/ 0 h 1586410"/>
              <a:gd name="connsiteX79" fmla="*/ 866562 w 1586410"/>
              <a:gd name="connsiteY79" fmla="*/ 3712 h 1586410"/>
              <a:gd name="connsiteX80" fmla="*/ 879501 w 1586410"/>
              <a:gd name="connsiteY80" fmla="*/ 4169 h 1586410"/>
              <a:gd name="connsiteX81" fmla="*/ 886546 w 1586410"/>
              <a:gd name="connsiteY81" fmla="*/ 5496 h 1586410"/>
              <a:gd name="connsiteX82" fmla="*/ 902331 w 1586410"/>
              <a:gd name="connsiteY82" fmla="*/ 6906 h 1586410"/>
              <a:gd name="connsiteX83" fmla="*/ 932747 w 1586410"/>
              <a:gd name="connsiteY83" fmla="*/ 14204 h 1586410"/>
              <a:gd name="connsiteX84" fmla="*/ 998612 w 1586410"/>
              <a:gd name="connsiteY84" fmla="*/ 26617 h 1586410"/>
              <a:gd name="connsiteX85" fmla="*/ 1039515 w 1586410"/>
              <a:gd name="connsiteY85" fmla="*/ 39821 h 1586410"/>
              <a:gd name="connsiteX86" fmla="*/ 1051485 w 1586410"/>
              <a:gd name="connsiteY86" fmla="*/ 42693 h 1586410"/>
              <a:gd name="connsiteX87" fmla="*/ 1058920 w 1586410"/>
              <a:gd name="connsiteY87" fmla="*/ 46085 h 1586410"/>
              <a:gd name="connsiteX88" fmla="*/ 1075930 w 1586410"/>
              <a:gd name="connsiteY88" fmla="*/ 51577 h 1586410"/>
              <a:gd name="connsiteX89" fmla="*/ 1148933 w 1586410"/>
              <a:gd name="connsiteY89" fmla="*/ 83588 h 1586410"/>
              <a:gd name="connsiteX90" fmla="*/ 1169361 w 1586410"/>
              <a:gd name="connsiteY90" fmla="*/ 96475 h 1586410"/>
              <a:gd name="connsiteX91" fmla="*/ 1190020 w 1586410"/>
              <a:gd name="connsiteY91" fmla="*/ 105901 h 1586410"/>
              <a:gd name="connsiteX92" fmla="*/ 1234115 w 1586410"/>
              <a:gd name="connsiteY92" fmla="*/ 137324 h 1586410"/>
              <a:gd name="connsiteX93" fmla="*/ 1280860 w 1586410"/>
              <a:gd name="connsiteY93" fmla="*/ 166813 h 1586410"/>
              <a:gd name="connsiteX94" fmla="*/ 1297056 w 1586410"/>
              <a:gd name="connsiteY94" fmla="*/ 182178 h 1586410"/>
              <a:gd name="connsiteX95" fmla="*/ 1314027 w 1586410"/>
              <a:gd name="connsiteY95" fmla="*/ 194272 h 1586410"/>
              <a:gd name="connsiteX96" fmla="*/ 1352055 w 1586410"/>
              <a:gd name="connsiteY96" fmla="*/ 234356 h 1586410"/>
              <a:gd name="connsiteX97" fmla="*/ 1392138 w 1586410"/>
              <a:gd name="connsiteY97" fmla="*/ 272383 h 1586410"/>
              <a:gd name="connsiteX98" fmla="*/ 1404231 w 1586410"/>
              <a:gd name="connsiteY98" fmla="*/ 289353 h 1586410"/>
              <a:gd name="connsiteX99" fmla="*/ 1419597 w 1586410"/>
              <a:gd name="connsiteY99" fmla="*/ 305550 h 1586410"/>
              <a:gd name="connsiteX100" fmla="*/ 1449087 w 1586410"/>
              <a:gd name="connsiteY100" fmla="*/ 352297 h 1586410"/>
              <a:gd name="connsiteX101" fmla="*/ 1480509 w 1586410"/>
              <a:gd name="connsiteY101" fmla="*/ 396390 h 1586410"/>
              <a:gd name="connsiteX102" fmla="*/ 1489934 w 1586410"/>
              <a:gd name="connsiteY102" fmla="*/ 417048 h 1586410"/>
              <a:gd name="connsiteX103" fmla="*/ 1502822 w 1586410"/>
              <a:gd name="connsiteY103" fmla="*/ 437477 h 1586410"/>
              <a:gd name="connsiteX104" fmla="*/ 1534833 w 1586410"/>
              <a:gd name="connsiteY104" fmla="*/ 510480 h 1586410"/>
              <a:gd name="connsiteX105" fmla="*/ 1540325 w 1586410"/>
              <a:gd name="connsiteY105" fmla="*/ 527491 h 1586410"/>
              <a:gd name="connsiteX106" fmla="*/ 1543717 w 1586410"/>
              <a:gd name="connsiteY106" fmla="*/ 534925 h 1586410"/>
              <a:gd name="connsiteX107" fmla="*/ 1546589 w 1586410"/>
              <a:gd name="connsiteY107" fmla="*/ 546894 h 1586410"/>
              <a:gd name="connsiteX108" fmla="*/ 1559793 w 1586410"/>
              <a:gd name="connsiteY108" fmla="*/ 587798 h 1586410"/>
              <a:gd name="connsiteX109" fmla="*/ 1576837 w 1586410"/>
              <a:gd name="connsiteY109" fmla="*/ 667238 h 1586410"/>
              <a:gd name="connsiteX110" fmla="*/ 1578015 w 1586410"/>
              <a:gd name="connsiteY110" fmla="*/ 677872 h 1586410"/>
              <a:gd name="connsiteX111" fmla="*/ 1579504 w 1586410"/>
              <a:gd name="connsiteY111" fmla="*/ 684079 h 1586410"/>
              <a:gd name="connsiteX112" fmla="*/ 1582833 w 1586410"/>
              <a:gd name="connsiteY112" fmla="*/ 721353 h 1586410"/>
              <a:gd name="connsiteX113" fmla="*/ 1585615 w 1586410"/>
              <a:gd name="connsiteY113" fmla="*/ 746466 h 1586410"/>
              <a:gd name="connsiteX114" fmla="*/ 1585684 w 1586410"/>
              <a:gd name="connsiteY114" fmla="*/ 753286 h 1586410"/>
              <a:gd name="connsiteX115" fmla="*/ 1586410 w 1586410"/>
              <a:gd name="connsiteY115" fmla="*/ 761417 h 1586410"/>
              <a:gd name="connsiteX116" fmla="*/ 1586088 w 1586410"/>
              <a:gd name="connsiteY116" fmla="*/ 793205 h 1586410"/>
              <a:gd name="connsiteX117" fmla="*/ 1586410 w 1586410"/>
              <a:gd name="connsiteY117" fmla="*/ 824993 h 1586410"/>
              <a:gd name="connsiteX118" fmla="*/ 1585684 w 1586410"/>
              <a:gd name="connsiteY118" fmla="*/ 833124 h 1586410"/>
              <a:gd name="connsiteX119" fmla="*/ 1585615 w 1586410"/>
              <a:gd name="connsiteY119" fmla="*/ 839944 h 1586410"/>
              <a:gd name="connsiteX120" fmla="*/ 1582833 w 1586410"/>
              <a:gd name="connsiteY120" fmla="*/ 865057 h 1586410"/>
              <a:gd name="connsiteX121" fmla="*/ 1579504 w 1586410"/>
              <a:gd name="connsiteY121" fmla="*/ 902331 h 1586410"/>
              <a:gd name="connsiteX122" fmla="*/ 1578015 w 1586410"/>
              <a:gd name="connsiteY122" fmla="*/ 908538 h 1586410"/>
              <a:gd name="connsiteX123" fmla="*/ 1576837 w 1586410"/>
              <a:gd name="connsiteY123" fmla="*/ 919172 h 1586410"/>
              <a:gd name="connsiteX124" fmla="*/ 1559793 w 1586410"/>
              <a:gd name="connsiteY124" fmla="*/ 998612 h 1586410"/>
              <a:gd name="connsiteX125" fmla="*/ 1546589 w 1586410"/>
              <a:gd name="connsiteY125" fmla="*/ 1039516 h 1586410"/>
              <a:gd name="connsiteX126" fmla="*/ 1543717 w 1586410"/>
              <a:gd name="connsiteY126" fmla="*/ 1051485 h 1586410"/>
              <a:gd name="connsiteX127" fmla="*/ 1540325 w 1586410"/>
              <a:gd name="connsiteY127" fmla="*/ 1058919 h 1586410"/>
              <a:gd name="connsiteX128" fmla="*/ 1534833 w 1586410"/>
              <a:gd name="connsiteY128" fmla="*/ 1075930 h 1586410"/>
              <a:gd name="connsiteX129" fmla="*/ 1502822 w 1586410"/>
              <a:gd name="connsiteY129" fmla="*/ 1148933 h 1586410"/>
              <a:gd name="connsiteX130" fmla="*/ 1489934 w 1586410"/>
              <a:gd name="connsiteY130" fmla="*/ 1169362 h 1586410"/>
              <a:gd name="connsiteX131" fmla="*/ 1480509 w 1586410"/>
              <a:gd name="connsiteY131" fmla="*/ 1190020 h 1586410"/>
              <a:gd name="connsiteX132" fmla="*/ 1449087 w 1586410"/>
              <a:gd name="connsiteY132" fmla="*/ 1234113 h 1586410"/>
              <a:gd name="connsiteX133" fmla="*/ 1419597 w 1586410"/>
              <a:gd name="connsiteY133" fmla="*/ 1280861 h 1586410"/>
              <a:gd name="connsiteX134" fmla="*/ 1404231 w 1586410"/>
              <a:gd name="connsiteY134" fmla="*/ 1297057 h 1586410"/>
              <a:gd name="connsiteX135" fmla="*/ 1392138 w 1586410"/>
              <a:gd name="connsiteY135" fmla="*/ 1314027 h 1586410"/>
              <a:gd name="connsiteX136" fmla="*/ 1352055 w 1586410"/>
              <a:gd name="connsiteY136" fmla="*/ 1352054 h 1586410"/>
              <a:gd name="connsiteX137" fmla="*/ 1314027 w 1586410"/>
              <a:gd name="connsiteY137" fmla="*/ 1392138 h 1586410"/>
              <a:gd name="connsiteX138" fmla="*/ 1297056 w 1586410"/>
              <a:gd name="connsiteY138" fmla="*/ 1404232 h 1586410"/>
              <a:gd name="connsiteX139" fmla="*/ 1280860 w 1586410"/>
              <a:gd name="connsiteY139" fmla="*/ 1419597 h 1586410"/>
              <a:gd name="connsiteX140" fmla="*/ 1234115 w 1586410"/>
              <a:gd name="connsiteY140" fmla="*/ 1449086 h 1586410"/>
              <a:gd name="connsiteX141" fmla="*/ 1190020 w 1586410"/>
              <a:gd name="connsiteY141" fmla="*/ 1480509 h 1586410"/>
              <a:gd name="connsiteX142" fmla="*/ 1169361 w 1586410"/>
              <a:gd name="connsiteY142" fmla="*/ 1489935 h 1586410"/>
              <a:gd name="connsiteX143" fmla="*/ 1148933 w 1586410"/>
              <a:gd name="connsiteY143" fmla="*/ 1502822 h 1586410"/>
              <a:gd name="connsiteX144" fmla="*/ 1075930 w 1586410"/>
              <a:gd name="connsiteY144" fmla="*/ 1534833 h 1586410"/>
              <a:gd name="connsiteX145" fmla="*/ 1058920 w 1586410"/>
              <a:gd name="connsiteY145" fmla="*/ 1540325 h 1586410"/>
              <a:gd name="connsiteX146" fmla="*/ 1051485 w 1586410"/>
              <a:gd name="connsiteY146" fmla="*/ 1543717 h 1586410"/>
              <a:gd name="connsiteX147" fmla="*/ 1039515 w 1586410"/>
              <a:gd name="connsiteY147" fmla="*/ 1546589 h 1586410"/>
              <a:gd name="connsiteX148" fmla="*/ 998612 w 1586410"/>
              <a:gd name="connsiteY148" fmla="*/ 1559793 h 1586410"/>
              <a:gd name="connsiteX149" fmla="*/ 919172 w 1586410"/>
              <a:gd name="connsiteY149" fmla="*/ 1576837 h 1586410"/>
              <a:gd name="connsiteX150" fmla="*/ 908538 w 1586410"/>
              <a:gd name="connsiteY150" fmla="*/ 1578015 h 1586410"/>
              <a:gd name="connsiteX151" fmla="*/ 902331 w 1586410"/>
              <a:gd name="connsiteY151" fmla="*/ 1579504 h 1586410"/>
              <a:gd name="connsiteX152" fmla="*/ 865056 w 1586410"/>
              <a:gd name="connsiteY152" fmla="*/ 1582833 h 1586410"/>
              <a:gd name="connsiteX153" fmla="*/ 839944 w 1586410"/>
              <a:gd name="connsiteY153" fmla="*/ 1585615 h 1586410"/>
              <a:gd name="connsiteX154" fmla="*/ 833124 w 1586410"/>
              <a:gd name="connsiteY154" fmla="*/ 1585684 h 1586410"/>
              <a:gd name="connsiteX155" fmla="*/ 824993 w 1586410"/>
              <a:gd name="connsiteY155" fmla="*/ 1586410 h 1586410"/>
              <a:gd name="connsiteX156" fmla="*/ 793205 w 1586410"/>
              <a:gd name="connsiteY156" fmla="*/ 1586088 h 1586410"/>
              <a:gd name="connsiteX157" fmla="*/ 761417 w 1586410"/>
              <a:gd name="connsiteY157" fmla="*/ 1586410 h 1586410"/>
              <a:gd name="connsiteX158" fmla="*/ 753286 w 1586410"/>
              <a:gd name="connsiteY158" fmla="*/ 1585684 h 1586410"/>
              <a:gd name="connsiteX159" fmla="*/ 746466 w 1586410"/>
              <a:gd name="connsiteY159" fmla="*/ 1585615 h 1586410"/>
              <a:gd name="connsiteX160" fmla="*/ 721354 w 1586410"/>
              <a:gd name="connsiteY160" fmla="*/ 1582833 h 1586410"/>
              <a:gd name="connsiteX161" fmla="*/ 684079 w 1586410"/>
              <a:gd name="connsiteY161" fmla="*/ 1579504 h 1586410"/>
              <a:gd name="connsiteX162" fmla="*/ 677872 w 1586410"/>
              <a:gd name="connsiteY162" fmla="*/ 1578015 h 1586410"/>
              <a:gd name="connsiteX163" fmla="*/ 667238 w 1586410"/>
              <a:gd name="connsiteY163" fmla="*/ 1576837 h 1586410"/>
              <a:gd name="connsiteX164" fmla="*/ 587798 w 1586410"/>
              <a:gd name="connsiteY164" fmla="*/ 1559793 h 1586410"/>
              <a:gd name="connsiteX165" fmla="*/ 546895 w 1586410"/>
              <a:gd name="connsiteY165" fmla="*/ 1546589 h 1586410"/>
              <a:gd name="connsiteX166" fmla="*/ 534925 w 1586410"/>
              <a:gd name="connsiteY166" fmla="*/ 1543717 h 1586410"/>
              <a:gd name="connsiteX167" fmla="*/ 527490 w 1586410"/>
              <a:gd name="connsiteY167" fmla="*/ 1540325 h 1586410"/>
              <a:gd name="connsiteX168" fmla="*/ 510480 w 1586410"/>
              <a:gd name="connsiteY168" fmla="*/ 1534833 h 1586410"/>
              <a:gd name="connsiteX169" fmla="*/ 437477 w 1586410"/>
              <a:gd name="connsiteY169" fmla="*/ 1502822 h 1586410"/>
              <a:gd name="connsiteX170" fmla="*/ 417049 w 1586410"/>
              <a:gd name="connsiteY170" fmla="*/ 1489935 h 1586410"/>
              <a:gd name="connsiteX171" fmla="*/ 396390 w 1586410"/>
              <a:gd name="connsiteY171" fmla="*/ 1480509 h 1586410"/>
              <a:gd name="connsiteX172" fmla="*/ 352296 w 1586410"/>
              <a:gd name="connsiteY172" fmla="*/ 1449086 h 1586410"/>
              <a:gd name="connsiteX173" fmla="*/ 305550 w 1586410"/>
              <a:gd name="connsiteY173" fmla="*/ 1419597 h 1586410"/>
              <a:gd name="connsiteX174" fmla="*/ 289354 w 1586410"/>
              <a:gd name="connsiteY174" fmla="*/ 1404232 h 1586410"/>
              <a:gd name="connsiteX175" fmla="*/ 272383 w 1586410"/>
              <a:gd name="connsiteY175" fmla="*/ 1392138 h 1586410"/>
              <a:gd name="connsiteX176" fmla="*/ 234355 w 1586410"/>
              <a:gd name="connsiteY176" fmla="*/ 1352054 h 1586410"/>
              <a:gd name="connsiteX177" fmla="*/ 194272 w 1586410"/>
              <a:gd name="connsiteY177" fmla="*/ 1314027 h 1586410"/>
              <a:gd name="connsiteX178" fmla="*/ 182179 w 1586410"/>
              <a:gd name="connsiteY178" fmla="*/ 1297057 h 1586410"/>
              <a:gd name="connsiteX179" fmla="*/ 166813 w 1586410"/>
              <a:gd name="connsiteY179" fmla="*/ 1280861 h 1586410"/>
              <a:gd name="connsiteX180" fmla="*/ 137323 w 1586410"/>
              <a:gd name="connsiteY180" fmla="*/ 1234113 h 1586410"/>
              <a:gd name="connsiteX181" fmla="*/ 105901 w 1586410"/>
              <a:gd name="connsiteY181" fmla="*/ 1190020 h 1586410"/>
              <a:gd name="connsiteX182" fmla="*/ 96476 w 1586410"/>
              <a:gd name="connsiteY182" fmla="*/ 1169362 h 1586410"/>
              <a:gd name="connsiteX183" fmla="*/ 83588 w 1586410"/>
              <a:gd name="connsiteY183" fmla="*/ 1148933 h 1586410"/>
              <a:gd name="connsiteX184" fmla="*/ 51577 w 1586410"/>
              <a:gd name="connsiteY184" fmla="*/ 1075930 h 1586410"/>
              <a:gd name="connsiteX185" fmla="*/ 46085 w 1586410"/>
              <a:gd name="connsiteY185" fmla="*/ 1058919 h 1586410"/>
              <a:gd name="connsiteX186" fmla="*/ 42694 w 1586410"/>
              <a:gd name="connsiteY186" fmla="*/ 1051485 h 1586410"/>
              <a:gd name="connsiteX187" fmla="*/ 39822 w 1586410"/>
              <a:gd name="connsiteY187" fmla="*/ 1039516 h 1586410"/>
              <a:gd name="connsiteX188" fmla="*/ 26617 w 1586410"/>
              <a:gd name="connsiteY188" fmla="*/ 998612 h 1586410"/>
              <a:gd name="connsiteX189" fmla="*/ 9573 w 1586410"/>
              <a:gd name="connsiteY189" fmla="*/ 919172 h 1586410"/>
              <a:gd name="connsiteX190" fmla="*/ 8395 w 1586410"/>
              <a:gd name="connsiteY190" fmla="*/ 908538 h 1586410"/>
              <a:gd name="connsiteX191" fmla="*/ 6906 w 1586410"/>
              <a:gd name="connsiteY191" fmla="*/ 902331 h 1586410"/>
              <a:gd name="connsiteX192" fmla="*/ 3578 w 1586410"/>
              <a:gd name="connsiteY192" fmla="*/ 865058 h 1586410"/>
              <a:gd name="connsiteX193" fmla="*/ 795 w 1586410"/>
              <a:gd name="connsiteY193" fmla="*/ 839944 h 1586410"/>
              <a:gd name="connsiteX194" fmla="*/ 726 w 1586410"/>
              <a:gd name="connsiteY194" fmla="*/ 833124 h 1586410"/>
              <a:gd name="connsiteX195" fmla="*/ 0 w 1586410"/>
              <a:gd name="connsiteY195" fmla="*/ 824993 h 1586410"/>
              <a:gd name="connsiteX196" fmla="*/ 322 w 1586410"/>
              <a:gd name="connsiteY196" fmla="*/ 793207 h 1586410"/>
              <a:gd name="connsiteX197" fmla="*/ 0 w 1586410"/>
              <a:gd name="connsiteY197" fmla="*/ 761417 h 1586410"/>
              <a:gd name="connsiteX198" fmla="*/ 726 w 1586410"/>
              <a:gd name="connsiteY198" fmla="*/ 753285 h 1586410"/>
              <a:gd name="connsiteX199" fmla="*/ 795 w 1586410"/>
              <a:gd name="connsiteY199" fmla="*/ 746466 h 1586410"/>
              <a:gd name="connsiteX200" fmla="*/ 3577 w 1586410"/>
              <a:gd name="connsiteY200" fmla="*/ 721355 h 1586410"/>
              <a:gd name="connsiteX201" fmla="*/ 6906 w 1586410"/>
              <a:gd name="connsiteY201" fmla="*/ 684079 h 1586410"/>
              <a:gd name="connsiteX202" fmla="*/ 8395 w 1586410"/>
              <a:gd name="connsiteY202" fmla="*/ 677872 h 1586410"/>
              <a:gd name="connsiteX203" fmla="*/ 9573 w 1586410"/>
              <a:gd name="connsiteY203" fmla="*/ 667238 h 1586410"/>
              <a:gd name="connsiteX204" fmla="*/ 26617 w 1586410"/>
              <a:gd name="connsiteY204" fmla="*/ 587798 h 1586410"/>
              <a:gd name="connsiteX205" fmla="*/ 36911 w 1586410"/>
              <a:gd name="connsiteY205" fmla="*/ 559025 h 1586410"/>
              <a:gd name="connsiteX206" fmla="*/ 42694 w 1586410"/>
              <a:gd name="connsiteY206" fmla="*/ 534925 h 1586410"/>
              <a:gd name="connsiteX207" fmla="*/ 55845 w 1586410"/>
              <a:gd name="connsiteY207" fmla="*/ 506100 h 1586410"/>
              <a:gd name="connsiteX208" fmla="*/ 70789 w 1586410"/>
              <a:gd name="connsiteY208" fmla="*/ 464329 h 1586410"/>
              <a:gd name="connsiteX209" fmla="*/ 93837 w 1586410"/>
              <a:gd name="connsiteY209" fmla="*/ 422830 h 1586410"/>
              <a:gd name="connsiteX210" fmla="*/ 105901 w 1586410"/>
              <a:gd name="connsiteY210" fmla="*/ 396390 h 1586410"/>
              <a:gd name="connsiteX211" fmla="*/ 117784 w 1586410"/>
              <a:gd name="connsiteY211" fmla="*/ 379715 h 1586410"/>
              <a:gd name="connsiteX212" fmla="*/ 132775 w 1586410"/>
              <a:gd name="connsiteY212" fmla="*/ 352724 h 1586410"/>
              <a:gd name="connsiteX213" fmla="*/ 176809 w 1586410"/>
              <a:gd name="connsiteY213" fmla="*/ 296889 h 1586410"/>
              <a:gd name="connsiteX214" fmla="*/ 194272 w 1586410"/>
              <a:gd name="connsiteY214" fmla="*/ 272383 h 1586410"/>
              <a:gd name="connsiteX215" fmla="*/ 201668 w 1586410"/>
              <a:gd name="connsiteY215" fmla="*/ 265366 h 1586410"/>
              <a:gd name="connsiteX216" fmla="*/ 210481 w 1586410"/>
              <a:gd name="connsiteY216" fmla="*/ 254192 h 1586410"/>
              <a:gd name="connsiteX217" fmla="*/ 301809 w 1586410"/>
              <a:gd name="connsiteY217" fmla="*/ 169944 h 1586410"/>
              <a:gd name="connsiteX218" fmla="*/ 303301 w 1586410"/>
              <a:gd name="connsiteY218" fmla="*/ 168946 h 1586410"/>
              <a:gd name="connsiteX219" fmla="*/ 305550 w 1586410"/>
              <a:gd name="connsiteY219" fmla="*/ 166813 h 1586410"/>
              <a:gd name="connsiteX220" fmla="*/ 322299 w 1586410"/>
              <a:gd name="connsiteY220" fmla="*/ 156247 h 1586410"/>
              <a:gd name="connsiteX221" fmla="*/ 404663 w 1586410"/>
              <a:gd name="connsiteY221" fmla="*/ 101190 h 1586410"/>
              <a:gd name="connsiteX222" fmla="*/ 423186 w 1586410"/>
              <a:gd name="connsiteY222" fmla="*/ 92604 h 1586410"/>
              <a:gd name="connsiteX223" fmla="*/ 437477 w 1586410"/>
              <a:gd name="connsiteY223" fmla="*/ 83588 h 1586410"/>
              <a:gd name="connsiteX224" fmla="*/ 510480 w 1586410"/>
              <a:gd name="connsiteY224" fmla="*/ 51577 h 1586410"/>
              <a:gd name="connsiteX225" fmla="*/ 514475 w 1586410"/>
              <a:gd name="connsiteY225" fmla="*/ 50287 h 1586410"/>
              <a:gd name="connsiteX226" fmla="*/ 516947 w 1586410"/>
              <a:gd name="connsiteY226" fmla="*/ 49141 h 1586410"/>
              <a:gd name="connsiteX227" fmla="*/ 526235 w 1586410"/>
              <a:gd name="connsiteY227" fmla="*/ 46491 h 1586410"/>
              <a:gd name="connsiteX228" fmla="*/ 587798 w 1586410"/>
              <a:gd name="connsiteY228" fmla="*/ 26617 h 1586410"/>
              <a:gd name="connsiteX229" fmla="*/ 620365 w 1586410"/>
              <a:gd name="connsiteY229" fmla="*/ 19630 h 1586410"/>
              <a:gd name="connsiteX230" fmla="*/ 636564 w 1586410"/>
              <a:gd name="connsiteY230" fmla="*/ 15008 h 1586410"/>
              <a:gd name="connsiteX231" fmla="*/ 648721 w 1586410"/>
              <a:gd name="connsiteY231" fmla="*/ 13546 h 1586410"/>
              <a:gd name="connsiteX232" fmla="*/ 667238 w 1586410"/>
              <a:gd name="connsiteY232" fmla="*/ 9573 h 1586410"/>
              <a:gd name="connsiteX233" fmla="*/ 746466 w 1586410"/>
              <a:gd name="connsiteY233" fmla="*/ 795 h 1586410"/>
              <a:gd name="connsiteX234" fmla="*/ 755569 w 1586410"/>
              <a:gd name="connsiteY234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1586410" h="1586410">
                <a:moveTo>
                  <a:pt x="793205" y="812024"/>
                </a:moveTo>
                <a:lnTo>
                  <a:pt x="145285" y="1186101"/>
                </a:lnTo>
                <a:lnTo>
                  <a:pt x="165120" y="1217958"/>
                </a:lnTo>
                <a:lnTo>
                  <a:pt x="213571" y="1282482"/>
                </a:lnTo>
                <a:lnTo>
                  <a:pt x="262727" y="1335198"/>
                </a:lnTo>
                <a:lnTo>
                  <a:pt x="316426" y="1383162"/>
                </a:lnTo>
                <a:lnTo>
                  <a:pt x="382037" y="1430267"/>
                </a:lnTo>
                <a:lnTo>
                  <a:pt x="460200" y="1476638"/>
                </a:lnTo>
                <a:lnTo>
                  <a:pt x="472900" y="1483151"/>
                </a:lnTo>
                <a:lnTo>
                  <a:pt x="578654" y="1521206"/>
                </a:lnTo>
                <a:lnTo>
                  <a:pt x="649247" y="1537502"/>
                </a:lnTo>
                <a:lnTo>
                  <a:pt x="721517" y="1548925"/>
                </a:lnTo>
                <a:lnTo>
                  <a:pt x="793205" y="1551312"/>
                </a:lnTo>
                <a:lnTo>
                  <a:pt x="864893" y="1548925"/>
                </a:lnTo>
                <a:lnTo>
                  <a:pt x="937163" y="1537502"/>
                </a:lnTo>
                <a:lnTo>
                  <a:pt x="1007756" y="1521206"/>
                </a:lnTo>
                <a:lnTo>
                  <a:pt x="1113510" y="1483151"/>
                </a:lnTo>
                <a:lnTo>
                  <a:pt x="1126211" y="1476638"/>
                </a:lnTo>
                <a:lnTo>
                  <a:pt x="1204373" y="1430267"/>
                </a:lnTo>
                <a:lnTo>
                  <a:pt x="1269985" y="1383162"/>
                </a:lnTo>
                <a:lnTo>
                  <a:pt x="1323682" y="1335198"/>
                </a:lnTo>
                <a:lnTo>
                  <a:pt x="1372840" y="1282482"/>
                </a:lnTo>
                <a:lnTo>
                  <a:pt x="1421290" y="1217959"/>
                </a:lnTo>
                <a:lnTo>
                  <a:pt x="1441125" y="1186100"/>
                </a:lnTo>
                <a:close/>
                <a:moveTo>
                  <a:pt x="1458362" y="427995"/>
                </a:moveTo>
                <a:lnTo>
                  <a:pt x="825800" y="793205"/>
                </a:lnTo>
                <a:lnTo>
                  <a:pt x="1458362" y="1158415"/>
                </a:lnTo>
                <a:lnTo>
                  <a:pt x="1469513" y="1140505"/>
                </a:lnTo>
                <a:lnTo>
                  <a:pt x="1478560" y="1121892"/>
                </a:lnTo>
                <a:lnTo>
                  <a:pt x="1522326" y="1007986"/>
                </a:lnTo>
                <a:lnTo>
                  <a:pt x="1537282" y="936216"/>
                </a:lnTo>
                <a:lnTo>
                  <a:pt x="1550092" y="865089"/>
                </a:lnTo>
                <a:lnTo>
                  <a:pt x="1550944" y="793205"/>
                </a:lnTo>
                <a:lnTo>
                  <a:pt x="1550092" y="721321"/>
                </a:lnTo>
                <a:lnTo>
                  <a:pt x="1537282" y="650194"/>
                </a:lnTo>
                <a:lnTo>
                  <a:pt x="1522326" y="578424"/>
                </a:lnTo>
                <a:lnTo>
                  <a:pt x="1478560" y="464518"/>
                </a:lnTo>
                <a:lnTo>
                  <a:pt x="1469513" y="445905"/>
                </a:lnTo>
                <a:close/>
                <a:moveTo>
                  <a:pt x="128048" y="427995"/>
                </a:moveTo>
                <a:lnTo>
                  <a:pt x="116897" y="445905"/>
                </a:lnTo>
                <a:lnTo>
                  <a:pt x="107850" y="464518"/>
                </a:lnTo>
                <a:lnTo>
                  <a:pt x="64084" y="578424"/>
                </a:lnTo>
                <a:lnTo>
                  <a:pt x="49128" y="650194"/>
                </a:lnTo>
                <a:lnTo>
                  <a:pt x="36318" y="721321"/>
                </a:lnTo>
                <a:lnTo>
                  <a:pt x="35466" y="793204"/>
                </a:lnTo>
                <a:lnTo>
                  <a:pt x="36318" y="865090"/>
                </a:lnTo>
                <a:lnTo>
                  <a:pt x="49127" y="936215"/>
                </a:lnTo>
                <a:lnTo>
                  <a:pt x="64084" y="1007986"/>
                </a:lnTo>
                <a:lnTo>
                  <a:pt x="107850" y="1121891"/>
                </a:lnTo>
                <a:lnTo>
                  <a:pt x="116898" y="1140505"/>
                </a:lnTo>
                <a:lnTo>
                  <a:pt x="128048" y="1158415"/>
                </a:lnTo>
                <a:lnTo>
                  <a:pt x="760610" y="793205"/>
                </a:lnTo>
                <a:close/>
                <a:moveTo>
                  <a:pt x="766741" y="34218"/>
                </a:moveTo>
                <a:lnTo>
                  <a:pt x="740665" y="34458"/>
                </a:lnTo>
                <a:lnTo>
                  <a:pt x="610955" y="54960"/>
                </a:lnTo>
                <a:lnTo>
                  <a:pt x="583462" y="63474"/>
                </a:lnTo>
                <a:lnTo>
                  <a:pt x="488096" y="97791"/>
                </a:lnTo>
                <a:lnTo>
                  <a:pt x="447038" y="117580"/>
                </a:lnTo>
                <a:lnTo>
                  <a:pt x="382037" y="156143"/>
                </a:lnTo>
                <a:lnTo>
                  <a:pt x="316426" y="203248"/>
                </a:lnTo>
                <a:lnTo>
                  <a:pt x="262728" y="251212"/>
                </a:lnTo>
                <a:lnTo>
                  <a:pt x="213571" y="303928"/>
                </a:lnTo>
                <a:lnTo>
                  <a:pt x="165120" y="368451"/>
                </a:lnTo>
                <a:lnTo>
                  <a:pt x="145285" y="400310"/>
                </a:lnTo>
                <a:lnTo>
                  <a:pt x="793205" y="774386"/>
                </a:lnTo>
                <a:lnTo>
                  <a:pt x="1441125" y="400310"/>
                </a:lnTo>
                <a:lnTo>
                  <a:pt x="1406607" y="344869"/>
                </a:lnTo>
                <a:lnTo>
                  <a:pt x="1393732" y="326334"/>
                </a:lnTo>
                <a:lnTo>
                  <a:pt x="1305918" y="232161"/>
                </a:lnTo>
                <a:lnTo>
                  <a:pt x="1285555" y="214427"/>
                </a:lnTo>
                <a:lnTo>
                  <a:pt x="1175790" y="135623"/>
                </a:lnTo>
                <a:lnTo>
                  <a:pt x="1103211" y="98242"/>
                </a:lnTo>
                <a:lnTo>
                  <a:pt x="1090461" y="93233"/>
                </a:lnTo>
                <a:lnTo>
                  <a:pt x="1027656" y="69798"/>
                </a:lnTo>
                <a:lnTo>
                  <a:pt x="904964" y="41474"/>
                </a:lnTo>
                <a:lnTo>
                  <a:pt x="875028" y="3782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7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0999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1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4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3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7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4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1" y="1297057"/>
                </a:lnTo>
                <a:lnTo>
                  <a:pt x="1392138" y="1314027"/>
                </a:lnTo>
                <a:lnTo>
                  <a:pt x="1352055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0999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4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4" y="1051485"/>
                </a:lnTo>
                <a:lnTo>
                  <a:pt x="39822" y="1039516"/>
                </a:lnTo>
                <a:lnTo>
                  <a:pt x="26617" y="998612"/>
                </a:lnTo>
                <a:cubicBezTo>
                  <a:pt x="19527" y="972151"/>
                  <a:pt x="13862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8" y="865058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7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5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2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4" y="534925"/>
                </a:lnTo>
                <a:lnTo>
                  <a:pt x="55845" y="506100"/>
                </a:lnTo>
                <a:lnTo>
                  <a:pt x="70789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9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9" y="156247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5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A0F76D7B-D8D9-4F6B-9023-972FEE333A95}"/>
              </a:ext>
            </a:extLst>
          </p:cNvPr>
          <p:cNvSpPr/>
          <p:nvPr/>
        </p:nvSpPr>
        <p:spPr>
          <a:xfrm>
            <a:off x="2306367" y="854014"/>
            <a:ext cx="1587260" cy="1587260"/>
          </a:xfrm>
          <a:custGeom>
            <a:avLst/>
            <a:gdLst>
              <a:gd name="connsiteX0" fmla="*/ 260512 w 1587260"/>
              <a:gd name="connsiteY0" fmla="*/ 315014 h 1587260"/>
              <a:gd name="connsiteX1" fmla="*/ 287029 w 1587260"/>
              <a:gd name="connsiteY1" fmla="*/ 1300232 h 1587260"/>
              <a:gd name="connsiteX2" fmla="*/ 1272247 w 1587260"/>
              <a:gd name="connsiteY2" fmla="*/ 1326749 h 1587260"/>
              <a:gd name="connsiteX3" fmla="*/ 812906 w 1587260"/>
              <a:gd name="connsiteY3" fmla="*/ 77446 h 1587260"/>
              <a:gd name="connsiteX4" fmla="*/ 315013 w 1587260"/>
              <a:gd name="connsiteY4" fmla="*/ 260511 h 1587260"/>
              <a:gd name="connsiteX5" fmla="*/ 1326748 w 1587260"/>
              <a:gd name="connsiteY5" fmla="*/ 1272246 h 1587260"/>
              <a:gd name="connsiteX6" fmla="*/ 1300231 w 1587260"/>
              <a:gd name="connsiteY6" fmla="*/ 287028 h 1587260"/>
              <a:gd name="connsiteX7" fmla="*/ 812906 w 1587260"/>
              <a:gd name="connsiteY7" fmla="*/ 7744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60512" y="315014"/>
                </a:moveTo>
                <a:cubicBezTo>
                  <a:pt x="6183" y="598304"/>
                  <a:pt x="17830" y="1031033"/>
                  <a:pt x="287029" y="1300232"/>
                </a:cubicBezTo>
                <a:cubicBezTo>
                  <a:pt x="556228" y="1569431"/>
                  <a:pt x="988957" y="1581078"/>
                  <a:pt x="1272247" y="1326749"/>
                </a:cubicBezTo>
                <a:close/>
                <a:moveTo>
                  <a:pt x="812906" y="77446"/>
                </a:moveTo>
                <a:cubicBezTo>
                  <a:pt x="635663" y="72676"/>
                  <a:pt x="456658" y="133346"/>
                  <a:pt x="315013" y="260511"/>
                </a:cubicBezTo>
                <a:lnTo>
                  <a:pt x="1326748" y="1272246"/>
                </a:lnTo>
                <a:cubicBezTo>
                  <a:pt x="1581077" y="988956"/>
                  <a:pt x="1569430" y="556227"/>
                  <a:pt x="1300231" y="287028"/>
                </a:cubicBezTo>
                <a:cubicBezTo>
                  <a:pt x="1165631" y="152428"/>
                  <a:pt x="990149" y="82217"/>
                  <a:pt x="812906" y="7744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D66D470-0AD3-4590-B75E-E1FD08FE58A4}"/>
              </a:ext>
            </a:extLst>
          </p:cNvPr>
          <p:cNvSpPr/>
          <p:nvPr/>
        </p:nvSpPr>
        <p:spPr>
          <a:xfrm>
            <a:off x="4147867" y="854014"/>
            <a:ext cx="1587260" cy="1587260"/>
          </a:xfrm>
          <a:custGeom>
            <a:avLst/>
            <a:gdLst>
              <a:gd name="connsiteX0" fmla="*/ 279424 w 1587260"/>
              <a:gd name="connsiteY0" fmla="*/ 368378 h 1587260"/>
              <a:gd name="connsiteX1" fmla="*/ 321800 w 1587260"/>
              <a:gd name="connsiteY1" fmla="*/ 1265460 h 1587260"/>
              <a:gd name="connsiteX2" fmla="*/ 1218882 w 1587260"/>
              <a:gd name="connsiteY2" fmla="*/ 1307835 h 1587260"/>
              <a:gd name="connsiteX3" fmla="*/ 825115 w 1587260"/>
              <a:gd name="connsiteY3" fmla="*/ 127105 h 1587260"/>
              <a:gd name="connsiteX4" fmla="*/ 368378 w 1587260"/>
              <a:gd name="connsiteY4" fmla="*/ 279425 h 1587260"/>
              <a:gd name="connsiteX5" fmla="*/ 1307836 w 1587260"/>
              <a:gd name="connsiteY5" fmla="*/ 1218882 h 1587260"/>
              <a:gd name="connsiteX6" fmla="*/ 1265460 w 1587260"/>
              <a:gd name="connsiteY6" fmla="*/ 321800 h 1587260"/>
              <a:gd name="connsiteX7" fmla="*/ 825115 w 1587260"/>
              <a:gd name="connsiteY7" fmla="*/ 12710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79424" y="368378"/>
                </a:moveTo>
                <a:cubicBezTo>
                  <a:pt x="60093" y="633589"/>
                  <a:pt x="78445" y="1022105"/>
                  <a:pt x="321800" y="1265460"/>
                </a:cubicBezTo>
                <a:cubicBezTo>
                  <a:pt x="565155" y="1508815"/>
                  <a:pt x="953671" y="1527167"/>
                  <a:pt x="1218882" y="1307835"/>
                </a:cubicBezTo>
                <a:close/>
                <a:moveTo>
                  <a:pt x="825115" y="127105"/>
                </a:moveTo>
                <a:cubicBezTo>
                  <a:pt x="664416" y="119514"/>
                  <a:pt x="500984" y="169759"/>
                  <a:pt x="368378" y="279425"/>
                </a:cubicBezTo>
                <a:lnTo>
                  <a:pt x="1307836" y="1218882"/>
                </a:lnTo>
                <a:cubicBezTo>
                  <a:pt x="1527167" y="953671"/>
                  <a:pt x="1508815" y="565155"/>
                  <a:pt x="1265460" y="321800"/>
                </a:cubicBezTo>
                <a:cubicBezTo>
                  <a:pt x="1143783" y="200122"/>
                  <a:pt x="985815" y="134696"/>
                  <a:pt x="825115" y="12710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DFFCF76B-B285-4FAF-900B-BB35BEE0712F}"/>
              </a:ext>
            </a:extLst>
          </p:cNvPr>
          <p:cNvSpPr/>
          <p:nvPr/>
        </p:nvSpPr>
        <p:spPr>
          <a:xfrm>
            <a:off x="6026269" y="854014"/>
            <a:ext cx="1587260" cy="1587260"/>
          </a:xfrm>
          <a:custGeom>
            <a:avLst/>
            <a:gdLst>
              <a:gd name="connsiteX0" fmla="*/ 297367 w 1587260"/>
              <a:gd name="connsiteY0" fmla="*/ 416840 h 1587260"/>
              <a:gd name="connsiteX1" fmla="*/ 353035 w 1587260"/>
              <a:gd name="connsiteY1" fmla="*/ 1234224 h 1587260"/>
              <a:gd name="connsiteX2" fmla="*/ 1170420 w 1587260"/>
              <a:gd name="connsiteY2" fmla="*/ 1289892 h 1587260"/>
              <a:gd name="connsiteX3" fmla="*/ 835969 w 1587260"/>
              <a:gd name="connsiteY3" fmla="*/ 171976 h 1587260"/>
              <a:gd name="connsiteX4" fmla="*/ 416840 w 1587260"/>
              <a:gd name="connsiteY4" fmla="*/ 297368 h 1587260"/>
              <a:gd name="connsiteX5" fmla="*/ 1289893 w 1587260"/>
              <a:gd name="connsiteY5" fmla="*/ 1170420 h 1587260"/>
              <a:gd name="connsiteX6" fmla="*/ 1234225 w 1587260"/>
              <a:gd name="connsiteY6" fmla="*/ 353036 h 1587260"/>
              <a:gd name="connsiteX7" fmla="*/ 835969 w 1587260"/>
              <a:gd name="connsiteY7" fmla="*/ 17197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97367" y="416840"/>
                </a:moveTo>
                <a:cubicBezTo>
                  <a:pt x="109013" y="664917"/>
                  <a:pt x="132786" y="1013975"/>
                  <a:pt x="353035" y="1234224"/>
                </a:cubicBezTo>
                <a:cubicBezTo>
                  <a:pt x="573284" y="1454473"/>
                  <a:pt x="922342" y="1478246"/>
                  <a:pt x="1170420" y="1289892"/>
                </a:cubicBezTo>
                <a:close/>
                <a:moveTo>
                  <a:pt x="835969" y="171976"/>
                </a:moveTo>
                <a:cubicBezTo>
                  <a:pt x="690163" y="162046"/>
                  <a:pt x="540879" y="203191"/>
                  <a:pt x="416840" y="297368"/>
                </a:cubicBezTo>
                <a:lnTo>
                  <a:pt x="1289893" y="1170420"/>
                </a:lnTo>
                <a:cubicBezTo>
                  <a:pt x="1478247" y="922343"/>
                  <a:pt x="1454474" y="573285"/>
                  <a:pt x="1234225" y="353036"/>
                </a:cubicBezTo>
                <a:cubicBezTo>
                  <a:pt x="1124101" y="242911"/>
                  <a:pt x="981774" y="181906"/>
                  <a:pt x="835969" y="17197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5111E931-5814-4049-9A0E-930D27DB0C02}"/>
              </a:ext>
            </a:extLst>
          </p:cNvPr>
          <p:cNvSpPr/>
          <p:nvPr/>
        </p:nvSpPr>
        <p:spPr>
          <a:xfrm>
            <a:off x="7904671" y="854014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97DBB48-CB0E-42F3-83B0-597662D4B687}"/>
              </a:ext>
            </a:extLst>
          </p:cNvPr>
          <p:cNvSpPr/>
          <p:nvPr/>
        </p:nvSpPr>
        <p:spPr>
          <a:xfrm>
            <a:off x="4267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3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4D60386-F2AB-4266-B209-D0F8C96035C3}"/>
              </a:ext>
            </a:extLst>
          </p:cNvPr>
          <p:cNvSpPr/>
          <p:nvPr/>
        </p:nvSpPr>
        <p:spPr>
          <a:xfrm flipH="1">
            <a:off x="2306368" y="2797115"/>
            <a:ext cx="1587260" cy="1587260"/>
          </a:xfrm>
          <a:custGeom>
            <a:avLst/>
            <a:gdLst>
              <a:gd name="connsiteX0" fmla="*/ 793630 w 1587260"/>
              <a:gd name="connsiteY0" fmla="*/ 848132 h 1587260"/>
              <a:gd name="connsiteX1" fmla="*/ 1270331 w 1587260"/>
              <a:gd name="connsiteY1" fmla="*/ 1324833 h 1587260"/>
              <a:gd name="connsiteX2" fmla="*/ 1231864 w 1587260"/>
              <a:gd name="connsiteY2" fmla="*/ 1356481 h 1587260"/>
              <a:gd name="connsiteX3" fmla="*/ 1174760 w 1587260"/>
              <a:gd name="connsiteY3" fmla="*/ 1398525 h 1587260"/>
              <a:gd name="connsiteX4" fmla="*/ 1115664 w 1587260"/>
              <a:gd name="connsiteY4" fmla="*/ 1430434 h 1587260"/>
              <a:gd name="connsiteX5" fmla="*/ 1053986 w 1587260"/>
              <a:gd name="connsiteY5" fmla="*/ 1459568 h 1587260"/>
              <a:gd name="connsiteX6" fmla="*/ 989950 w 1587260"/>
              <a:gd name="connsiteY6" fmla="*/ 1479770 h 1587260"/>
              <a:gd name="connsiteX7" fmla="*/ 925784 w 1587260"/>
              <a:gd name="connsiteY7" fmla="*/ 1496275 h 1587260"/>
              <a:gd name="connsiteX8" fmla="*/ 859524 w 1587260"/>
              <a:gd name="connsiteY8" fmla="*/ 1504222 h 1587260"/>
              <a:gd name="connsiteX9" fmla="*/ 793630 w 1587260"/>
              <a:gd name="connsiteY9" fmla="*/ 1508548 h 1587260"/>
              <a:gd name="connsiteX10" fmla="*/ 727737 w 1587260"/>
              <a:gd name="connsiteY10" fmla="*/ 1504222 h 1587260"/>
              <a:gd name="connsiteX11" fmla="*/ 661476 w 1587260"/>
              <a:gd name="connsiteY11" fmla="*/ 1496275 h 1587260"/>
              <a:gd name="connsiteX12" fmla="*/ 597310 w 1587260"/>
              <a:gd name="connsiteY12" fmla="*/ 1479770 h 1587260"/>
              <a:gd name="connsiteX13" fmla="*/ 533275 w 1587260"/>
              <a:gd name="connsiteY13" fmla="*/ 1459569 h 1587260"/>
              <a:gd name="connsiteX14" fmla="*/ 471596 w 1587260"/>
              <a:gd name="connsiteY14" fmla="*/ 1430434 h 1587260"/>
              <a:gd name="connsiteX15" fmla="*/ 412500 w 1587260"/>
              <a:gd name="connsiteY15" fmla="*/ 1398525 h 1587260"/>
              <a:gd name="connsiteX16" fmla="*/ 355396 w 1587260"/>
              <a:gd name="connsiteY16" fmla="*/ 1356481 h 1587260"/>
              <a:gd name="connsiteX17" fmla="*/ 316930 w 1587260"/>
              <a:gd name="connsiteY17" fmla="*/ 1324833 h 1587260"/>
              <a:gd name="connsiteX18" fmla="*/ 1324833 w 1587260"/>
              <a:gd name="connsiteY18" fmla="*/ 316930 h 1587260"/>
              <a:gd name="connsiteX19" fmla="*/ 1356466 w 1587260"/>
              <a:gd name="connsiteY19" fmla="*/ 355378 h 1587260"/>
              <a:gd name="connsiteX20" fmla="*/ 1398527 w 1587260"/>
              <a:gd name="connsiteY20" fmla="*/ 412507 h 1587260"/>
              <a:gd name="connsiteX21" fmla="*/ 1430426 w 1587260"/>
              <a:gd name="connsiteY21" fmla="*/ 471581 h 1587260"/>
              <a:gd name="connsiteX22" fmla="*/ 1459569 w 1587260"/>
              <a:gd name="connsiteY22" fmla="*/ 533280 h 1587260"/>
              <a:gd name="connsiteX23" fmla="*/ 1479766 w 1587260"/>
              <a:gd name="connsiteY23" fmla="*/ 597301 h 1587260"/>
              <a:gd name="connsiteX24" fmla="*/ 1496274 w 1587260"/>
              <a:gd name="connsiteY24" fmla="*/ 661479 h 1587260"/>
              <a:gd name="connsiteX25" fmla="*/ 1504221 w 1587260"/>
              <a:gd name="connsiteY25" fmla="*/ 727733 h 1587260"/>
              <a:gd name="connsiteX26" fmla="*/ 1508547 w 1587260"/>
              <a:gd name="connsiteY26" fmla="*/ 793630 h 1587260"/>
              <a:gd name="connsiteX27" fmla="*/ 1504221 w 1587260"/>
              <a:gd name="connsiteY27" fmla="*/ 859527 h 1587260"/>
              <a:gd name="connsiteX28" fmla="*/ 1496274 w 1587260"/>
              <a:gd name="connsiteY28" fmla="*/ 925781 h 1587260"/>
              <a:gd name="connsiteX29" fmla="*/ 1479766 w 1587260"/>
              <a:gd name="connsiteY29" fmla="*/ 989960 h 1587260"/>
              <a:gd name="connsiteX30" fmla="*/ 1459569 w 1587260"/>
              <a:gd name="connsiteY30" fmla="*/ 1053981 h 1587260"/>
              <a:gd name="connsiteX31" fmla="*/ 1430426 w 1587260"/>
              <a:gd name="connsiteY31" fmla="*/ 1115679 h 1587260"/>
              <a:gd name="connsiteX32" fmla="*/ 1398527 w 1587260"/>
              <a:gd name="connsiteY32" fmla="*/ 1174753 h 1587260"/>
              <a:gd name="connsiteX33" fmla="*/ 1356466 w 1587260"/>
              <a:gd name="connsiteY33" fmla="*/ 1231883 h 1587260"/>
              <a:gd name="connsiteX34" fmla="*/ 1324833 w 1587260"/>
              <a:gd name="connsiteY34" fmla="*/ 1270331 h 1587260"/>
              <a:gd name="connsiteX35" fmla="*/ 848132 w 1587260"/>
              <a:gd name="connsiteY35" fmla="*/ 793630 h 1587260"/>
              <a:gd name="connsiteX36" fmla="*/ 262428 w 1587260"/>
              <a:gd name="connsiteY36" fmla="*/ 316930 h 1587260"/>
              <a:gd name="connsiteX37" fmla="*/ 739128 w 1587260"/>
              <a:gd name="connsiteY37" fmla="*/ 793630 h 1587260"/>
              <a:gd name="connsiteX38" fmla="*/ 262428 w 1587260"/>
              <a:gd name="connsiteY38" fmla="*/ 1270331 h 1587260"/>
              <a:gd name="connsiteX39" fmla="*/ 230794 w 1587260"/>
              <a:gd name="connsiteY39" fmla="*/ 1231883 h 1587260"/>
              <a:gd name="connsiteX40" fmla="*/ 188733 w 1587260"/>
              <a:gd name="connsiteY40" fmla="*/ 1174753 h 1587260"/>
              <a:gd name="connsiteX41" fmla="*/ 156835 w 1587260"/>
              <a:gd name="connsiteY41" fmla="*/ 1115679 h 1587260"/>
              <a:gd name="connsiteX42" fmla="*/ 127691 w 1587260"/>
              <a:gd name="connsiteY42" fmla="*/ 1053981 h 1587260"/>
              <a:gd name="connsiteX43" fmla="*/ 107495 w 1587260"/>
              <a:gd name="connsiteY43" fmla="*/ 989960 h 1587260"/>
              <a:gd name="connsiteX44" fmla="*/ 90986 w 1587260"/>
              <a:gd name="connsiteY44" fmla="*/ 925781 h 1587260"/>
              <a:gd name="connsiteX45" fmla="*/ 83039 w 1587260"/>
              <a:gd name="connsiteY45" fmla="*/ 859527 h 1587260"/>
              <a:gd name="connsiteX46" fmla="*/ 78713 w 1587260"/>
              <a:gd name="connsiteY46" fmla="*/ 793630 h 1587260"/>
              <a:gd name="connsiteX47" fmla="*/ 83039 w 1587260"/>
              <a:gd name="connsiteY47" fmla="*/ 727733 h 1587260"/>
              <a:gd name="connsiteX48" fmla="*/ 90986 w 1587260"/>
              <a:gd name="connsiteY48" fmla="*/ 661479 h 1587260"/>
              <a:gd name="connsiteX49" fmla="*/ 107495 w 1587260"/>
              <a:gd name="connsiteY49" fmla="*/ 597300 h 1587260"/>
              <a:gd name="connsiteX50" fmla="*/ 127691 w 1587260"/>
              <a:gd name="connsiteY50" fmla="*/ 533280 h 1587260"/>
              <a:gd name="connsiteX51" fmla="*/ 156835 w 1587260"/>
              <a:gd name="connsiteY51" fmla="*/ 471581 h 1587260"/>
              <a:gd name="connsiteX52" fmla="*/ 188733 w 1587260"/>
              <a:gd name="connsiteY52" fmla="*/ 412507 h 1587260"/>
              <a:gd name="connsiteX53" fmla="*/ 230794 w 1587260"/>
              <a:gd name="connsiteY53" fmla="*/ 355378 h 1587260"/>
              <a:gd name="connsiteX54" fmla="*/ 793630 w 1587260"/>
              <a:gd name="connsiteY54" fmla="*/ 78712 h 1587260"/>
              <a:gd name="connsiteX55" fmla="*/ 859524 w 1587260"/>
              <a:gd name="connsiteY55" fmla="*/ 83038 h 1587260"/>
              <a:gd name="connsiteX56" fmla="*/ 925784 w 1587260"/>
              <a:gd name="connsiteY56" fmla="*/ 90986 h 1587260"/>
              <a:gd name="connsiteX57" fmla="*/ 989950 w 1587260"/>
              <a:gd name="connsiteY57" fmla="*/ 107491 h 1587260"/>
              <a:gd name="connsiteX58" fmla="*/ 1053986 w 1587260"/>
              <a:gd name="connsiteY58" fmla="*/ 127692 h 1587260"/>
              <a:gd name="connsiteX59" fmla="*/ 1115664 w 1587260"/>
              <a:gd name="connsiteY59" fmla="*/ 156826 h 1587260"/>
              <a:gd name="connsiteX60" fmla="*/ 1174760 w 1587260"/>
              <a:gd name="connsiteY60" fmla="*/ 188736 h 1587260"/>
              <a:gd name="connsiteX61" fmla="*/ 1231865 w 1587260"/>
              <a:gd name="connsiteY61" fmla="*/ 230779 h 1587260"/>
              <a:gd name="connsiteX62" fmla="*/ 1270331 w 1587260"/>
              <a:gd name="connsiteY62" fmla="*/ 262428 h 1587260"/>
              <a:gd name="connsiteX63" fmla="*/ 793630 w 1587260"/>
              <a:gd name="connsiteY63" fmla="*/ 739128 h 1587260"/>
              <a:gd name="connsiteX64" fmla="*/ 316930 w 1587260"/>
              <a:gd name="connsiteY64" fmla="*/ 262428 h 1587260"/>
              <a:gd name="connsiteX65" fmla="*/ 355396 w 1587260"/>
              <a:gd name="connsiteY65" fmla="*/ 230780 h 1587260"/>
              <a:gd name="connsiteX66" fmla="*/ 412501 w 1587260"/>
              <a:gd name="connsiteY66" fmla="*/ 188736 h 1587260"/>
              <a:gd name="connsiteX67" fmla="*/ 471596 w 1587260"/>
              <a:gd name="connsiteY67" fmla="*/ 156826 h 1587260"/>
              <a:gd name="connsiteX68" fmla="*/ 533275 w 1587260"/>
              <a:gd name="connsiteY68" fmla="*/ 127692 h 1587260"/>
              <a:gd name="connsiteX69" fmla="*/ 597310 w 1587260"/>
              <a:gd name="connsiteY69" fmla="*/ 107491 h 1587260"/>
              <a:gd name="connsiteX70" fmla="*/ 661476 w 1587260"/>
              <a:gd name="connsiteY70" fmla="*/ 90986 h 1587260"/>
              <a:gd name="connsiteX71" fmla="*/ 727736 w 1587260"/>
              <a:gd name="connsiteY71" fmla="*/ 8303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48132"/>
                </a:moveTo>
                <a:lnTo>
                  <a:pt x="1270331" y="1324833"/>
                </a:lnTo>
                <a:lnTo>
                  <a:pt x="1231864" y="1356481"/>
                </a:lnTo>
                <a:lnTo>
                  <a:pt x="1174760" y="1398525"/>
                </a:lnTo>
                <a:lnTo>
                  <a:pt x="1115664" y="1430434"/>
                </a:lnTo>
                <a:lnTo>
                  <a:pt x="1053986" y="1459568"/>
                </a:lnTo>
                <a:lnTo>
                  <a:pt x="989950" y="1479770"/>
                </a:lnTo>
                <a:lnTo>
                  <a:pt x="925784" y="1496275"/>
                </a:lnTo>
                <a:lnTo>
                  <a:pt x="859524" y="1504222"/>
                </a:lnTo>
                <a:lnTo>
                  <a:pt x="793630" y="1508548"/>
                </a:lnTo>
                <a:lnTo>
                  <a:pt x="727737" y="1504222"/>
                </a:lnTo>
                <a:lnTo>
                  <a:pt x="661476" y="1496275"/>
                </a:lnTo>
                <a:lnTo>
                  <a:pt x="597310" y="1479770"/>
                </a:lnTo>
                <a:lnTo>
                  <a:pt x="533275" y="1459569"/>
                </a:lnTo>
                <a:lnTo>
                  <a:pt x="471596" y="1430434"/>
                </a:lnTo>
                <a:lnTo>
                  <a:pt x="412500" y="1398525"/>
                </a:lnTo>
                <a:lnTo>
                  <a:pt x="355396" y="1356481"/>
                </a:lnTo>
                <a:lnTo>
                  <a:pt x="316930" y="1324833"/>
                </a:lnTo>
                <a:close/>
                <a:moveTo>
                  <a:pt x="1324833" y="316930"/>
                </a:moveTo>
                <a:lnTo>
                  <a:pt x="1356466" y="355378"/>
                </a:lnTo>
                <a:lnTo>
                  <a:pt x="1398527" y="412507"/>
                </a:lnTo>
                <a:lnTo>
                  <a:pt x="1430426" y="471581"/>
                </a:lnTo>
                <a:lnTo>
                  <a:pt x="1459569" y="533280"/>
                </a:lnTo>
                <a:lnTo>
                  <a:pt x="1479766" y="597301"/>
                </a:lnTo>
                <a:lnTo>
                  <a:pt x="1496274" y="661479"/>
                </a:lnTo>
                <a:lnTo>
                  <a:pt x="1504221" y="727733"/>
                </a:lnTo>
                <a:lnTo>
                  <a:pt x="1508547" y="793630"/>
                </a:lnTo>
                <a:lnTo>
                  <a:pt x="1504221" y="859527"/>
                </a:lnTo>
                <a:lnTo>
                  <a:pt x="1496274" y="925781"/>
                </a:lnTo>
                <a:lnTo>
                  <a:pt x="1479766" y="989960"/>
                </a:lnTo>
                <a:lnTo>
                  <a:pt x="1459569" y="1053981"/>
                </a:lnTo>
                <a:lnTo>
                  <a:pt x="1430426" y="1115679"/>
                </a:lnTo>
                <a:lnTo>
                  <a:pt x="1398527" y="1174753"/>
                </a:lnTo>
                <a:lnTo>
                  <a:pt x="1356466" y="1231883"/>
                </a:lnTo>
                <a:lnTo>
                  <a:pt x="1324833" y="1270331"/>
                </a:lnTo>
                <a:lnTo>
                  <a:pt x="848132" y="793630"/>
                </a:lnTo>
                <a:close/>
                <a:moveTo>
                  <a:pt x="262428" y="316930"/>
                </a:moveTo>
                <a:lnTo>
                  <a:pt x="739128" y="793630"/>
                </a:lnTo>
                <a:lnTo>
                  <a:pt x="262428" y="1270331"/>
                </a:lnTo>
                <a:lnTo>
                  <a:pt x="230794" y="1231883"/>
                </a:lnTo>
                <a:lnTo>
                  <a:pt x="188733" y="1174753"/>
                </a:lnTo>
                <a:lnTo>
                  <a:pt x="156835" y="1115679"/>
                </a:lnTo>
                <a:lnTo>
                  <a:pt x="127691" y="1053981"/>
                </a:lnTo>
                <a:lnTo>
                  <a:pt x="107495" y="989960"/>
                </a:lnTo>
                <a:lnTo>
                  <a:pt x="90986" y="925781"/>
                </a:lnTo>
                <a:lnTo>
                  <a:pt x="83039" y="859527"/>
                </a:lnTo>
                <a:lnTo>
                  <a:pt x="78713" y="793630"/>
                </a:lnTo>
                <a:lnTo>
                  <a:pt x="83039" y="727733"/>
                </a:lnTo>
                <a:lnTo>
                  <a:pt x="90986" y="661479"/>
                </a:lnTo>
                <a:lnTo>
                  <a:pt x="107495" y="597300"/>
                </a:lnTo>
                <a:lnTo>
                  <a:pt x="127691" y="533280"/>
                </a:lnTo>
                <a:lnTo>
                  <a:pt x="156835" y="471581"/>
                </a:lnTo>
                <a:lnTo>
                  <a:pt x="188733" y="412507"/>
                </a:lnTo>
                <a:lnTo>
                  <a:pt x="230794" y="355378"/>
                </a:lnTo>
                <a:close/>
                <a:moveTo>
                  <a:pt x="793630" y="78712"/>
                </a:moveTo>
                <a:lnTo>
                  <a:pt x="859524" y="83038"/>
                </a:lnTo>
                <a:lnTo>
                  <a:pt x="925784" y="90986"/>
                </a:lnTo>
                <a:lnTo>
                  <a:pt x="989950" y="107491"/>
                </a:lnTo>
                <a:lnTo>
                  <a:pt x="1053986" y="127692"/>
                </a:lnTo>
                <a:lnTo>
                  <a:pt x="1115664" y="156826"/>
                </a:lnTo>
                <a:lnTo>
                  <a:pt x="1174760" y="188736"/>
                </a:lnTo>
                <a:lnTo>
                  <a:pt x="1231865" y="230779"/>
                </a:lnTo>
                <a:lnTo>
                  <a:pt x="1270331" y="262428"/>
                </a:lnTo>
                <a:lnTo>
                  <a:pt x="793630" y="739128"/>
                </a:lnTo>
                <a:lnTo>
                  <a:pt x="316930" y="262428"/>
                </a:lnTo>
                <a:lnTo>
                  <a:pt x="355396" y="230780"/>
                </a:lnTo>
                <a:lnTo>
                  <a:pt x="412501" y="188736"/>
                </a:lnTo>
                <a:lnTo>
                  <a:pt x="471596" y="156826"/>
                </a:lnTo>
                <a:lnTo>
                  <a:pt x="533275" y="127692"/>
                </a:lnTo>
                <a:lnTo>
                  <a:pt x="597310" y="107491"/>
                </a:lnTo>
                <a:lnTo>
                  <a:pt x="661476" y="90986"/>
                </a:lnTo>
                <a:lnTo>
                  <a:pt x="727736" y="8303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9C03EAAD-423B-48FB-AB24-178525EC9D80}"/>
              </a:ext>
            </a:extLst>
          </p:cNvPr>
          <p:cNvSpPr/>
          <p:nvPr/>
        </p:nvSpPr>
        <p:spPr>
          <a:xfrm flipH="1">
            <a:off x="4147867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14C4E54-7E87-45E3-9D04-23C423C81728}"/>
              </a:ext>
            </a:extLst>
          </p:cNvPr>
          <p:cNvSpPr/>
          <p:nvPr/>
        </p:nvSpPr>
        <p:spPr>
          <a:xfrm flipH="1">
            <a:off x="6026269" y="2797115"/>
            <a:ext cx="1587260" cy="1587260"/>
          </a:xfrm>
          <a:custGeom>
            <a:avLst/>
            <a:gdLst>
              <a:gd name="connsiteX0" fmla="*/ 793630 w 1587260"/>
              <a:gd name="connsiteY0" fmla="*/ 913103 h 1587260"/>
              <a:gd name="connsiteX1" fmla="*/ 1169005 w 1587260"/>
              <a:gd name="connsiteY1" fmla="*/ 1288477 h 1587260"/>
              <a:gd name="connsiteX2" fmla="*/ 1157946 w 1587260"/>
              <a:gd name="connsiteY2" fmla="*/ 1297675 h 1587260"/>
              <a:gd name="connsiteX3" fmla="*/ 1106640 w 1587260"/>
              <a:gd name="connsiteY3" fmla="*/ 1329689 h 1587260"/>
              <a:gd name="connsiteX4" fmla="*/ 1060505 w 1587260"/>
              <a:gd name="connsiteY4" fmla="*/ 1355578 h 1587260"/>
              <a:gd name="connsiteX5" fmla="*/ 1007543 w 1587260"/>
              <a:gd name="connsiteY5" fmla="*/ 1376447 h 1587260"/>
              <a:gd name="connsiteX6" fmla="*/ 956083 w 1587260"/>
              <a:gd name="connsiteY6" fmla="*/ 1394199 h 1587260"/>
              <a:gd name="connsiteX7" fmla="*/ 902677 w 1587260"/>
              <a:gd name="connsiteY7" fmla="*/ 1404812 h 1587260"/>
              <a:gd name="connsiteX8" fmla="*/ 848128 w 1587260"/>
              <a:gd name="connsiteY8" fmla="*/ 1413376 h 1587260"/>
              <a:gd name="connsiteX9" fmla="*/ 793630 w 1587260"/>
              <a:gd name="connsiteY9" fmla="*/ 1414450 h 1587260"/>
              <a:gd name="connsiteX10" fmla="*/ 739132 w 1587260"/>
              <a:gd name="connsiteY10" fmla="*/ 1413376 h 1587260"/>
              <a:gd name="connsiteX11" fmla="*/ 684584 w 1587260"/>
              <a:gd name="connsiteY11" fmla="*/ 1404812 h 1587260"/>
              <a:gd name="connsiteX12" fmla="*/ 631178 w 1587260"/>
              <a:gd name="connsiteY12" fmla="*/ 1394199 h 1587260"/>
              <a:gd name="connsiteX13" fmla="*/ 579717 w 1587260"/>
              <a:gd name="connsiteY13" fmla="*/ 1376447 h 1587260"/>
              <a:gd name="connsiteX14" fmla="*/ 526756 w 1587260"/>
              <a:gd name="connsiteY14" fmla="*/ 1355578 h 1587260"/>
              <a:gd name="connsiteX15" fmla="*/ 480621 w 1587260"/>
              <a:gd name="connsiteY15" fmla="*/ 1329689 h 1587260"/>
              <a:gd name="connsiteX16" fmla="*/ 429314 w 1587260"/>
              <a:gd name="connsiteY16" fmla="*/ 1297675 h 1587260"/>
              <a:gd name="connsiteX17" fmla="*/ 418256 w 1587260"/>
              <a:gd name="connsiteY17" fmla="*/ 1288477 h 1587260"/>
              <a:gd name="connsiteX18" fmla="*/ 298783 w 1587260"/>
              <a:gd name="connsiteY18" fmla="*/ 418256 h 1587260"/>
              <a:gd name="connsiteX19" fmla="*/ 674158 w 1587260"/>
              <a:gd name="connsiteY19" fmla="*/ 793630 h 1587260"/>
              <a:gd name="connsiteX20" fmla="*/ 298783 w 1587260"/>
              <a:gd name="connsiteY20" fmla="*/ 1169004 h 1587260"/>
              <a:gd name="connsiteX21" fmla="*/ 289581 w 1587260"/>
              <a:gd name="connsiteY21" fmla="*/ 1157942 h 1587260"/>
              <a:gd name="connsiteX22" fmla="*/ 257577 w 1587260"/>
              <a:gd name="connsiteY22" fmla="*/ 1106650 h 1587260"/>
              <a:gd name="connsiteX23" fmla="*/ 231680 w 1587260"/>
              <a:gd name="connsiteY23" fmla="*/ 1060500 h 1587260"/>
              <a:gd name="connsiteX24" fmla="*/ 210816 w 1587260"/>
              <a:gd name="connsiteY24" fmla="*/ 1007554 h 1587260"/>
              <a:gd name="connsiteX25" fmla="*/ 193060 w 1587260"/>
              <a:gd name="connsiteY25" fmla="*/ 956079 h 1587260"/>
              <a:gd name="connsiteX26" fmla="*/ 182448 w 1587260"/>
              <a:gd name="connsiteY26" fmla="*/ 902684 h 1587260"/>
              <a:gd name="connsiteX27" fmla="*/ 173884 w 1587260"/>
              <a:gd name="connsiteY27" fmla="*/ 848127 h 1587260"/>
              <a:gd name="connsiteX28" fmla="*/ 172810 w 1587260"/>
              <a:gd name="connsiteY28" fmla="*/ 793630 h 1587260"/>
              <a:gd name="connsiteX29" fmla="*/ 173884 w 1587260"/>
              <a:gd name="connsiteY29" fmla="*/ 739133 h 1587260"/>
              <a:gd name="connsiteX30" fmla="*/ 182448 w 1587260"/>
              <a:gd name="connsiteY30" fmla="*/ 684577 h 1587260"/>
              <a:gd name="connsiteX31" fmla="*/ 193060 w 1587260"/>
              <a:gd name="connsiteY31" fmla="*/ 631181 h 1587260"/>
              <a:gd name="connsiteX32" fmla="*/ 210816 w 1587260"/>
              <a:gd name="connsiteY32" fmla="*/ 579706 h 1587260"/>
              <a:gd name="connsiteX33" fmla="*/ 231680 w 1587260"/>
              <a:gd name="connsiteY33" fmla="*/ 526760 h 1587260"/>
              <a:gd name="connsiteX34" fmla="*/ 257577 w 1587260"/>
              <a:gd name="connsiteY34" fmla="*/ 480610 h 1587260"/>
              <a:gd name="connsiteX35" fmla="*/ 289582 w 1587260"/>
              <a:gd name="connsiteY35" fmla="*/ 429318 h 1587260"/>
              <a:gd name="connsiteX36" fmla="*/ 1288477 w 1587260"/>
              <a:gd name="connsiteY36" fmla="*/ 418256 h 1587260"/>
              <a:gd name="connsiteX37" fmla="*/ 1297679 w 1587260"/>
              <a:gd name="connsiteY37" fmla="*/ 429318 h 1587260"/>
              <a:gd name="connsiteX38" fmla="*/ 1329683 w 1587260"/>
              <a:gd name="connsiteY38" fmla="*/ 480610 h 1587260"/>
              <a:gd name="connsiteX39" fmla="*/ 1355581 w 1587260"/>
              <a:gd name="connsiteY39" fmla="*/ 526760 h 1587260"/>
              <a:gd name="connsiteX40" fmla="*/ 1376445 w 1587260"/>
              <a:gd name="connsiteY40" fmla="*/ 579706 h 1587260"/>
              <a:gd name="connsiteX41" fmla="*/ 1394201 w 1587260"/>
              <a:gd name="connsiteY41" fmla="*/ 631181 h 1587260"/>
              <a:gd name="connsiteX42" fmla="*/ 1404812 w 1587260"/>
              <a:gd name="connsiteY42" fmla="*/ 684577 h 1587260"/>
              <a:gd name="connsiteX43" fmla="*/ 1413377 w 1587260"/>
              <a:gd name="connsiteY43" fmla="*/ 739133 h 1587260"/>
              <a:gd name="connsiteX44" fmla="*/ 1414451 w 1587260"/>
              <a:gd name="connsiteY44" fmla="*/ 793630 h 1587260"/>
              <a:gd name="connsiteX45" fmla="*/ 1413377 w 1587260"/>
              <a:gd name="connsiteY45" fmla="*/ 848127 h 1587260"/>
              <a:gd name="connsiteX46" fmla="*/ 1404812 w 1587260"/>
              <a:gd name="connsiteY46" fmla="*/ 902684 h 1587260"/>
              <a:gd name="connsiteX47" fmla="*/ 1394201 w 1587260"/>
              <a:gd name="connsiteY47" fmla="*/ 956079 h 1587260"/>
              <a:gd name="connsiteX48" fmla="*/ 1376445 w 1587260"/>
              <a:gd name="connsiteY48" fmla="*/ 1007554 h 1587260"/>
              <a:gd name="connsiteX49" fmla="*/ 1355581 w 1587260"/>
              <a:gd name="connsiteY49" fmla="*/ 1060500 h 1587260"/>
              <a:gd name="connsiteX50" fmla="*/ 1329683 w 1587260"/>
              <a:gd name="connsiteY50" fmla="*/ 1106650 h 1587260"/>
              <a:gd name="connsiteX51" fmla="*/ 1297679 w 1587260"/>
              <a:gd name="connsiteY51" fmla="*/ 1157942 h 1587260"/>
              <a:gd name="connsiteX52" fmla="*/ 1288477 w 1587260"/>
              <a:gd name="connsiteY52" fmla="*/ 1169004 h 1587260"/>
              <a:gd name="connsiteX53" fmla="*/ 913103 w 1587260"/>
              <a:gd name="connsiteY53" fmla="*/ 793630 h 1587260"/>
              <a:gd name="connsiteX54" fmla="*/ 793630 w 1587260"/>
              <a:gd name="connsiteY54" fmla="*/ 172811 h 1587260"/>
              <a:gd name="connsiteX55" fmla="*/ 848128 w 1587260"/>
              <a:gd name="connsiteY55" fmla="*/ 173885 h 1587260"/>
              <a:gd name="connsiteX56" fmla="*/ 902677 w 1587260"/>
              <a:gd name="connsiteY56" fmla="*/ 182448 h 1587260"/>
              <a:gd name="connsiteX57" fmla="*/ 956083 w 1587260"/>
              <a:gd name="connsiteY57" fmla="*/ 193061 h 1587260"/>
              <a:gd name="connsiteX58" fmla="*/ 1007543 w 1587260"/>
              <a:gd name="connsiteY58" fmla="*/ 210813 h 1587260"/>
              <a:gd name="connsiteX59" fmla="*/ 1060505 w 1587260"/>
              <a:gd name="connsiteY59" fmla="*/ 231683 h 1587260"/>
              <a:gd name="connsiteX60" fmla="*/ 1106640 w 1587260"/>
              <a:gd name="connsiteY60" fmla="*/ 257572 h 1587260"/>
              <a:gd name="connsiteX61" fmla="*/ 1157946 w 1587260"/>
              <a:gd name="connsiteY61" fmla="*/ 289585 h 1587260"/>
              <a:gd name="connsiteX62" fmla="*/ 1169005 w 1587260"/>
              <a:gd name="connsiteY62" fmla="*/ 298784 h 1587260"/>
              <a:gd name="connsiteX63" fmla="*/ 793630 w 1587260"/>
              <a:gd name="connsiteY63" fmla="*/ 674158 h 1587260"/>
              <a:gd name="connsiteX64" fmla="*/ 418256 w 1587260"/>
              <a:gd name="connsiteY64" fmla="*/ 298784 h 1587260"/>
              <a:gd name="connsiteX65" fmla="*/ 429314 w 1587260"/>
              <a:gd name="connsiteY65" fmla="*/ 289585 h 1587260"/>
              <a:gd name="connsiteX66" fmla="*/ 480621 w 1587260"/>
              <a:gd name="connsiteY66" fmla="*/ 257572 h 1587260"/>
              <a:gd name="connsiteX67" fmla="*/ 526756 w 1587260"/>
              <a:gd name="connsiteY67" fmla="*/ 231683 h 1587260"/>
              <a:gd name="connsiteX68" fmla="*/ 579717 w 1587260"/>
              <a:gd name="connsiteY68" fmla="*/ 210813 h 1587260"/>
              <a:gd name="connsiteX69" fmla="*/ 631178 w 1587260"/>
              <a:gd name="connsiteY69" fmla="*/ 193061 h 1587260"/>
              <a:gd name="connsiteX70" fmla="*/ 684584 w 1587260"/>
              <a:gd name="connsiteY70" fmla="*/ 182448 h 1587260"/>
              <a:gd name="connsiteX71" fmla="*/ 739132 w 1587260"/>
              <a:gd name="connsiteY71" fmla="*/ 173885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913103"/>
                </a:moveTo>
                <a:lnTo>
                  <a:pt x="1169005" y="1288477"/>
                </a:lnTo>
                <a:lnTo>
                  <a:pt x="1157946" y="1297675"/>
                </a:lnTo>
                <a:lnTo>
                  <a:pt x="1106640" y="1329689"/>
                </a:lnTo>
                <a:lnTo>
                  <a:pt x="1060505" y="1355578"/>
                </a:lnTo>
                <a:lnTo>
                  <a:pt x="1007543" y="1376447"/>
                </a:lnTo>
                <a:lnTo>
                  <a:pt x="956083" y="1394199"/>
                </a:lnTo>
                <a:lnTo>
                  <a:pt x="902677" y="1404812"/>
                </a:lnTo>
                <a:lnTo>
                  <a:pt x="848128" y="1413376"/>
                </a:lnTo>
                <a:lnTo>
                  <a:pt x="793630" y="1414450"/>
                </a:lnTo>
                <a:lnTo>
                  <a:pt x="739132" y="1413376"/>
                </a:lnTo>
                <a:lnTo>
                  <a:pt x="684584" y="1404812"/>
                </a:lnTo>
                <a:lnTo>
                  <a:pt x="631178" y="1394199"/>
                </a:lnTo>
                <a:lnTo>
                  <a:pt x="579717" y="1376447"/>
                </a:lnTo>
                <a:lnTo>
                  <a:pt x="526756" y="1355578"/>
                </a:lnTo>
                <a:lnTo>
                  <a:pt x="480621" y="1329689"/>
                </a:lnTo>
                <a:lnTo>
                  <a:pt x="429314" y="1297675"/>
                </a:lnTo>
                <a:lnTo>
                  <a:pt x="418256" y="1288477"/>
                </a:lnTo>
                <a:close/>
                <a:moveTo>
                  <a:pt x="298783" y="418256"/>
                </a:moveTo>
                <a:lnTo>
                  <a:pt x="674158" y="793630"/>
                </a:lnTo>
                <a:lnTo>
                  <a:pt x="298783" y="1169004"/>
                </a:lnTo>
                <a:lnTo>
                  <a:pt x="289581" y="1157942"/>
                </a:lnTo>
                <a:lnTo>
                  <a:pt x="257577" y="1106650"/>
                </a:lnTo>
                <a:lnTo>
                  <a:pt x="231680" y="1060500"/>
                </a:lnTo>
                <a:lnTo>
                  <a:pt x="210816" y="1007554"/>
                </a:lnTo>
                <a:lnTo>
                  <a:pt x="193060" y="956079"/>
                </a:lnTo>
                <a:lnTo>
                  <a:pt x="182448" y="902684"/>
                </a:lnTo>
                <a:lnTo>
                  <a:pt x="173884" y="848127"/>
                </a:lnTo>
                <a:lnTo>
                  <a:pt x="172810" y="793630"/>
                </a:lnTo>
                <a:lnTo>
                  <a:pt x="173884" y="739133"/>
                </a:lnTo>
                <a:lnTo>
                  <a:pt x="182448" y="684577"/>
                </a:lnTo>
                <a:lnTo>
                  <a:pt x="193060" y="631181"/>
                </a:lnTo>
                <a:lnTo>
                  <a:pt x="210816" y="579706"/>
                </a:lnTo>
                <a:lnTo>
                  <a:pt x="231680" y="526760"/>
                </a:lnTo>
                <a:lnTo>
                  <a:pt x="257577" y="480610"/>
                </a:lnTo>
                <a:lnTo>
                  <a:pt x="289582" y="429318"/>
                </a:lnTo>
                <a:close/>
                <a:moveTo>
                  <a:pt x="1288477" y="418256"/>
                </a:moveTo>
                <a:lnTo>
                  <a:pt x="1297679" y="429318"/>
                </a:lnTo>
                <a:lnTo>
                  <a:pt x="1329683" y="480610"/>
                </a:lnTo>
                <a:lnTo>
                  <a:pt x="1355581" y="526760"/>
                </a:lnTo>
                <a:lnTo>
                  <a:pt x="1376445" y="579706"/>
                </a:lnTo>
                <a:lnTo>
                  <a:pt x="1394201" y="631181"/>
                </a:lnTo>
                <a:lnTo>
                  <a:pt x="1404812" y="684577"/>
                </a:lnTo>
                <a:lnTo>
                  <a:pt x="1413377" y="739133"/>
                </a:lnTo>
                <a:lnTo>
                  <a:pt x="1414451" y="793630"/>
                </a:lnTo>
                <a:lnTo>
                  <a:pt x="1413377" y="848127"/>
                </a:lnTo>
                <a:lnTo>
                  <a:pt x="1404812" y="902684"/>
                </a:lnTo>
                <a:lnTo>
                  <a:pt x="1394201" y="956079"/>
                </a:lnTo>
                <a:lnTo>
                  <a:pt x="1376445" y="1007554"/>
                </a:lnTo>
                <a:lnTo>
                  <a:pt x="1355581" y="1060500"/>
                </a:lnTo>
                <a:lnTo>
                  <a:pt x="1329683" y="1106650"/>
                </a:lnTo>
                <a:lnTo>
                  <a:pt x="1297679" y="1157942"/>
                </a:lnTo>
                <a:lnTo>
                  <a:pt x="1288477" y="1169004"/>
                </a:lnTo>
                <a:lnTo>
                  <a:pt x="913103" y="793630"/>
                </a:lnTo>
                <a:close/>
                <a:moveTo>
                  <a:pt x="793630" y="172811"/>
                </a:moveTo>
                <a:lnTo>
                  <a:pt x="848128" y="173885"/>
                </a:lnTo>
                <a:lnTo>
                  <a:pt x="902677" y="182448"/>
                </a:lnTo>
                <a:lnTo>
                  <a:pt x="956083" y="193061"/>
                </a:lnTo>
                <a:lnTo>
                  <a:pt x="1007543" y="210813"/>
                </a:lnTo>
                <a:lnTo>
                  <a:pt x="1060505" y="231683"/>
                </a:lnTo>
                <a:lnTo>
                  <a:pt x="1106640" y="257572"/>
                </a:lnTo>
                <a:lnTo>
                  <a:pt x="1157946" y="289585"/>
                </a:lnTo>
                <a:lnTo>
                  <a:pt x="1169005" y="298784"/>
                </a:lnTo>
                <a:lnTo>
                  <a:pt x="793630" y="674158"/>
                </a:lnTo>
                <a:lnTo>
                  <a:pt x="418256" y="298784"/>
                </a:lnTo>
                <a:lnTo>
                  <a:pt x="429314" y="289585"/>
                </a:lnTo>
                <a:lnTo>
                  <a:pt x="480621" y="257572"/>
                </a:lnTo>
                <a:lnTo>
                  <a:pt x="526756" y="231683"/>
                </a:lnTo>
                <a:lnTo>
                  <a:pt x="579717" y="210813"/>
                </a:lnTo>
                <a:lnTo>
                  <a:pt x="631178" y="193061"/>
                </a:lnTo>
                <a:lnTo>
                  <a:pt x="684584" y="182448"/>
                </a:lnTo>
                <a:lnTo>
                  <a:pt x="739132" y="173885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D1C3E2A0-B7B9-4912-94D1-917FB2B9FF17}"/>
              </a:ext>
            </a:extLst>
          </p:cNvPr>
          <p:cNvSpPr/>
          <p:nvPr/>
        </p:nvSpPr>
        <p:spPr>
          <a:xfrm flipH="1">
            <a:off x="7904671" y="2797115"/>
            <a:ext cx="1587260" cy="1587260"/>
          </a:xfrm>
          <a:custGeom>
            <a:avLst/>
            <a:gdLst>
              <a:gd name="connsiteX0" fmla="*/ 793630 w 1587260"/>
              <a:gd name="connsiteY0" fmla="*/ 951461 h 1587260"/>
              <a:gd name="connsiteX1" fmla="*/ 1106386 w 1587260"/>
              <a:gd name="connsiteY1" fmla="*/ 1264216 h 1587260"/>
              <a:gd name="connsiteX2" fmla="*/ 1074402 w 1587260"/>
              <a:gd name="connsiteY2" fmla="*/ 1282686 h 1587260"/>
              <a:gd name="connsiteX3" fmla="*/ 1026140 w 1587260"/>
              <a:gd name="connsiteY3" fmla="*/ 1309017 h 1587260"/>
              <a:gd name="connsiteX4" fmla="*/ 982553 w 1587260"/>
              <a:gd name="connsiteY4" fmla="*/ 1325042 h 1587260"/>
              <a:gd name="connsiteX5" fmla="*/ 935592 w 1587260"/>
              <a:gd name="connsiteY5" fmla="*/ 1340876 h 1587260"/>
              <a:gd name="connsiteX6" fmla="*/ 887991 w 1587260"/>
              <a:gd name="connsiteY6" fmla="*/ 1349700 h 1587260"/>
              <a:gd name="connsiteX7" fmla="*/ 841404 w 1587260"/>
              <a:gd name="connsiteY7" fmla="*/ 1356924 h 1587260"/>
              <a:gd name="connsiteX8" fmla="*/ 793630 w 1587260"/>
              <a:gd name="connsiteY8" fmla="*/ 1357649 h 1587260"/>
              <a:gd name="connsiteX9" fmla="*/ 745856 w 1587260"/>
              <a:gd name="connsiteY9" fmla="*/ 1356924 h 1587260"/>
              <a:gd name="connsiteX10" fmla="*/ 699269 w 1587260"/>
              <a:gd name="connsiteY10" fmla="*/ 1349701 h 1587260"/>
              <a:gd name="connsiteX11" fmla="*/ 651668 w 1587260"/>
              <a:gd name="connsiteY11" fmla="*/ 1340876 h 1587260"/>
              <a:gd name="connsiteX12" fmla="*/ 604707 w 1587260"/>
              <a:gd name="connsiteY12" fmla="*/ 1325042 h 1587260"/>
              <a:gd name="connsiteX13" fmla="*/ 561120 w 1587260"/>
              <a:gd name="connsiteY13" fmla="*/ 1309017 h 1587260"/>
              <a:gd name="connsiteX14" fmla="*/ 512858 w 1587260"/>
              <a:gd name="connsiteY14" fmla="*/ 1282686 h 1587260"/>
              <a:gd name="connsiteX15" fmla="*/ 480875 w 1587260"/>
              <a:gd name="connsiteY15" fmla="*/ 1264216 h 1587260"/>
              <a:gd name="connsiteX16" fmla="*/ 323043 w 1587260"/>
              <a:gd name="connsiteY16" fmla="*/ 480875 h 1587260"/>
              <a:gd name="connsiteX17" fmla="*/ 635799 w 1587260"/>
              <a:gd name="connsiteY17" fmla="*/ 793630 h 1587260"/>
              <a:gd name="connsiteX18" fmla="*/ 323043 w 1587260"/>
              <a:gd name="connsiteY18" fmla="*/ 1106386 h 1587260"/>
              <a:gd name="connsiteX19" fmla="*/ 304554 w 1587260"/>
              <a:gd name="connsiteY19" fmla="*/ 1074367 h 1587260"/>
              <a:gd name="connsiteX20" fmla="*/ 278244 w 1587260"/>
              <a:gd name="connsiteY20" fmla="*/ 1026145 h 1587260"/>
              <a:gd name="connsiteX21" fmla="*/ 262209 w 1587260"/>
              <a:gd name="connsiteY21" fmla="*/ 982530 h 1587260"/>
              <a:gd name="connsiteX22" fmla="*/ 246384 w 1587260"/>
              <a:gd name="connsiteY22" fmla="*/ 935596 h 1587260"/>
              <a:gd name="connsiteX23" fmla="*/ 237557 w 1587260"/>
              <a:gd name="connsiteY23" fmla="*/ 887979 h 1587260"/>
              <a:gd name="connsiteX24" fmla="*/ 230335 w 1587260"/>
              <a:gd name="connsiteY24" fmla="*/ 841406 h 1587260"/>
              <a:gd name="connsiteX25" fmla="*/ 229610 w 1587260"/>
              <a:gd name="connsiteY25" fmla="*/ 793630 h 1587260"/>
              <a:gd name="connsiteX26" fmla="*/ 230335 w 1587260"/>
              <a:gd name="connsiteY26" fmla="*/ 745855 h 1587260"/>
              <a:gd name="connsiteX27" fmla="*/ 237557 w 1587260"/>
              <a:gd name="connsiteY27" fmla="*/ 699281 h 1587260"/>
              <a:gd name="connsiteX28" fmla="*/ 246384 w 1587260"/>
              <a:gd name="connsiteY28" fmla="*/ 651665 h 1587260"/>
              <a:gd name="connsiteX29" fmla="*/ 262209 w 1587260"/>
              <a:gd name="connsiteY29" fmla="*/ 604730 h 1587260"/>
              <a:gd name="connsiteX30" fmla="*/ 278244 w 1587260"/>
              <a:gd name="connsiteY30" fmla="*/ 561115 h 1587260"/>
              <a:gd name="connsiteX31" fmla="*/ 304554 w 1587260"/>
              <a:gd name="connsiteY31" fmla="*/ 512893 h 1587260"/>
              <a:gd name="connsiteX32" fmla="*/ 1264217 w 1587260"/>
              <a:gd name="connsiteY32" fmla="*/ 480875 h 1587260"/>
              <a:gd name="connsiteX33" fmla="*/ 1282706 w 1587260"/>
              <a:gd name="connsiteY33" fmla="*/ 512893 h 1587260"/>
              <a:gd name="connsiteX34" fmla="*/ 1309016 w 1587260"/>
              <a:gd name="connsiteY34" fmla="*/ 561115 h 1587260"/>
              <a:gd name="connsiteX35" fmla="*/ 1325051 w 1587260"/>
              <a:gd name="connsiteY35" fmla="*/ 604729 h 1587260"/>
              <a:gd name="connsiteX36" fmla="*/ 1340876 w 1587260"/>
              <a:gd name="connsiteY36" fmla="*/ 651665 h 1587260"/>
              <a:gd name="connsiteX37" fmla="*/ 1349703 w 1587260"/>
              <a:gd name="connsiteY37" fmla="*/ 699280 h 1587260"/>
              <a:gd name="connsiteX38" fmla="*/ 1356925 w 1587260"/>
              <a:gd name="connsiteY38" fmla="*/ 745855 h 1587260"/>
              <a:gd name="connsiteX39" fmla="*/ 1357650 w 1587260"/>
              <a:gd name="connsiteY39" fmla="*/ 793630 h 1587260"/>
              <a:gd name="connsiteX40" fmla="*/ 1356925 w 1587260"/>
              <a:gd name="connsiteY40" fmla="*/ 841406 h 1587260"/>
              <a:gd name="connsiteX41" fmla="*/ 1349703 w 1587260"/>
              <a:gd name="connsiteY41" fmla="*/ 887980 h 1587260"/>
              <a:gd name="connsiteX42" fmla="*/ 1340876 w 1587260"/>
              <a:gd name="connsiteY42" fmla="*/ 935595 h 1587260"/>
              <a:gd name="connsiteX43" fmla="*/ 1325051 w 1587260"/>
              <a:gd name="connsiteY43" fmla="*/ 982531 h 1587260"/>
              <a:gd name="connsiteX44" fmla="*/ 1309016 w 1587260"/>
              <a:gd name="connsiteY44" fmla="*/ 1026145 h 1587260"/>
              <a:gd name="connsiteX45" fmla="*/ 1282706 w 1587260"/>
              <a:gd name="connsiteY45" fmla="*/ 1074367 h 1587260"/>
              <a:gd name="connsiteX46" fmla="*/ 1264217 w 1587260"/>
              <a:gd name="connsiteY46" fmla="*/ 1106386 h 1587260"/>
              <a:gd name="connsiteX47" fmla="*/ 951461 w 1587260"/>
              <a:gd name="connsiteY47" fmla="*/ 793630 h 1587260"/>
              <a:gd name="connsiteX48" fmla="*/ 793630 w 1587260"/>
              <a:gd name="connsiteY48" fmla="*/ 229611 h 1587260"/>
              <a:gd name="connsiteX49" fmla="*/ 841404 w 1587260"/>
              <a:gd name="connsiteY49" fmla="*/ 230336 h 1587260"/>
              <a:gd name="connsiteX50" fmla="*/ 887991 w 1587260"/>
              <a:gd name="connsiteY50" fmla="*/ 237560 h 1587260"/>
              <a:gd name="connsiteX51" fmla="*/ 935592 w 1587260"/>
              <a:gd name="connsiteY51" fmla="*/ 246385 h 1587260"/>
              <a:gd name="connsiteX52" fmla="*/ 982553 w 1587260"/>
              <a:gd name="connsiteY52" fmla="*/ 262218 h 1587260"/>
              <a:gd name="connsiteX53" fmla="*/ 1026140 w 1587260"/>
              <a:gd name="connsiteY53" fmla="*/ 278243 h 1587260"/>
              <a:gd name="connsiteX54" fmla="*/ 1074402 w 1587260"/>
              <a:gd name="connsiteY54" fmla="*/ 304575 h 1587260"/>
              <a:gd name="connsiteX55" fmla="*/ 1106386 w 1587260"/>
              <a:gd name="connsiteY55" fmla="*/ 323044 h 1587260"/>
              <a:gd name="connsiteX56" fmla="*/ 793630 w 1587260"/>
              <a:gd name="connsiteY56" fmla="*/ 635799 h 1587260"/>
              <a:gd name="connsiteX57" fmla="*/ 480875 w 1587260"/>
              <a:gd name="connsiteY57" fmla="*/ 323044 h 1587260"/>
              <a:gd name="connsiteX58" fmla="*/ 512858 w 1587260"/>
              <a:gd name="connsiteY58" fmla="*/ 304575 h 1587260"/>
              <a:gd name="connsiteX59" fmla="*/ 561120 w 1587260"/>
              <a:gd name="connsiteY59" fmla="*/ 278243 h 1587260"/>
              <a:gd name="connsiteX60" fmla="*/ 604707 w 1587260"/>
              <a:gd name="connsiteY60" fmla="*/ 262218 h 1587260"/>
              <a:gd name="connsiteX61" fmla="*/ 651668 w 1587260"/>
              <a:gd name="connsiteY61" fmla="*/ 246385 h 1587260"/>
              <a:gd name="connsiteX62" fmla="*/ 699269 w 1587260"/>
              <a:gd name="connsiteY62" fmla="*/ 237560 h 1587260"/>
              <a:gd name="connsiteX63" fmla="*/ 745856 w 1587260"/>
              <a:gd name="connsiteY63" fmla="*/ 230336 h 1587260"/>
              <a:gd name="connsiteX64" fmla="*/ 793630 w 1587260"/>
              <a:gd name="connsiteY64" fmla="*/ 0 h 1587260"/>
              <a:gd name="connsiteX65" fmla="*/ 0 w 1587260"/>
              <a:gd name="connsiteY65" fmla="*/ 793630 h 1587260"/>
              <a:gd name="connsiteX66" fmla="*/ 793630 w 1587260"/>
              <a:gd name="connsiteY66" fmla="*/ 1587260 h 1587260"/>
              <a:gd name="connsiteX67" fmla="*/ 1587260 w 1587260"/>
              <a:gd name="connsiteY67" fmla="*/ 793630 h 1587260"/>
              <a:gd name="connsiteX68" fmla="*/ 793630 w 1587260"/>
              <a:gd name="connsiteY68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587260" h="1587260">
                <a:moveTo>
                  <a:pt x="793630" y="951461"/>
                </a:moveTo>
                <a:lnTo>
                  <a:pt x="1106386" y="1264216"/>
                </a:lnTo>
                <a:lnTo>
                  <a:pt x="1074402" y="1282686"/>
                </a:lnTo>
                <a:lnTo>
                  <a:pt x="1026140" y="1309017"/>
                </a:lnTo>
                <a:lnTo>
                  <a:pt x="982553" y="1325042"/>
                </a:lnTo>
                <a:lnTo>
                  <a:pt x="935592" y="1340876"/>
                </a:lnTo>
                <a:lnTo>
                  <a:pt x="887991" y="1349700"/>
                </a:lnTo>
                <a:lnTo>
                  <a:pt x="841404" y="1356924"/>
                </a:lnTo>
                <a:lnTo>
                  <a:pt x="793630" y="1357649"/>
                </a:lnTo>
                <a:lnTo>
                  <a:pt x="745856" y="1356924"/>
                </a:lnTo>
                <a:lnTo>
                  <a:pt x="699269" y="1349701"/>
                </a:lnTo>
                <a:lnTo>
                  <a:pt x="651668" y="1340876"/>
                </a:lnTo>
                <a:lnTo>
                  <a:pt x="604707" y="1325042"/>
                </a:lnTo>
                <a:lnTo>
                  <a:pt x="561120" y="1309017"/>
                </a:lnTo>
                <a:lnTo>
                  <a:pt x="512858" y="1282686"/>
                </a:lnTo>
                <a:lnTo>
                  <a:pt x="480875" y="1264216"/>
                </a:lnTo>
                <a:close/>
                <a:moveTo>
                  <a:pt x="323043" y="480875"/>
                </a:moveTo>
                <a:lnTo>
                  <a:pt x="635799" y="793630"/>
                </a:lnTo>
                <a:lnTo>
                  <a:pt x="323043" y="1106386"/>
                </a:lnTo>
                <a:lnTo>
                  <a:pt x="304554" y="1074367"/>
                </a:lnTo>
                <a:lnTo>
                  <a:pt x="278244" y="1026145"/>
                </a:lnTo>
                <a:lnTo>
                  <a:pt x="262209" y="982530"/>
                </a:lnTo>
                <a:lnTo>
                  <a:pt x="246384" y="935596"/>
                </a:lnTo>
                <a:lnTo>
                  <a:pt x="237557" y="887979"/>
                </a:lnTo>
                <a:lnTo>
                  <a:pt x="230335" y="841406"/>
                </a:lnTo>
                <a:lnTo>
                  <a:pt x="229610" y="793630"/>
                </a:lnTo>
                <a:lnTo>
                  <a:pt x="230335" y="745855"/>
                </a:lnTo>
                <a:lnTo>
                  <a:pt x="237557" y="699281"/>
                </a:lnTo>
                <a:lnTo>
                  <a:pt x="246384" y="651665"/>
                </a:lnTo>
                <a:lnTo>
                  <a:pt x="262209" y="604730"/>
                </a:lnTo>
                <a:lnTo>
                  <a:pt x="278244" y="561115"/>
                </a:lnTo>
                <a:lnTo>
                  <a:pt x="304554" y="512893"/>
                </a:lnTo>
                <a:close/>
                <a:moveTo>
                  <a:pt x="1264217" y="480875"/>
                </a:moveTo>
                <a:lnTo>
                  <a:pt x="1282706" y="512893"/>
                </a:lnTo>
                <a:lnTo>
                  <a:pt x="1309016" y="561115"/>
                </a:lnTo>
                <a:lnTo>
                  <a:pt x="1325051" y="604729"/>
                </a:lnTo>
                <a:lnTo>
                  <a:pt x="1340876" y="651665"/>
                </a:lnTo>
                <a:lnTo>
                  <a:pt x="1349703" y="699280"/>
                </a:lnTo>
                <a:lnTo>
                  <a:pt x="1356925" y="745855"/>
                </a:lnTo>
                <a:lnTo>
                  <a:pt x="1357650" y="793630"/>
                </a:lnTo>
                <a:lnTo>
                  <a:pt x="1356925" y="841406"/>
                </a:lnTo>
                <a:lnTo>
                  <a:pt x="1349703" y="887980"/>
                </a:lnTo>
                <a:lnTo>
                  <a:pt x="1340876" y="935595"/>
                </a:lnTo>
                <a:lnTo>
                  <a:pt x="1325051" y="982531"/>
                </a:lnTo>
                <a:lnTo>
                  <a:pt x="1309016" y="1026145"/>
                </a:lnTo>
                <a:lnTo>
                  <a:pt x="1282706" y="1074367"/>
                </a:lnTo>
                <a:lnTo>
                  <a:pt x="1264217" y="1106386"/>
                </a:lnTo>
                <a:lnTo>
                  <a:pt x="951461" y="793630"/>
                </a:lnTo>
                <a:close/>
                <a:moveTo>
                  <a:pt x="793630" y="229611"/>
                </a:moveTo>
                <a:lnTo>
                  <a:pt x="841404" y="230336"/>
                </a:lnTo>
                <a:lnTo>
                  <a:pt x="887991" y="237560"/>
                </a:lnTo>
                <a:lnTo>
                  <a:pt x="935592" y="246385"/>
                </a:lnTo>
                <a:lnTo>
                  <a:pt x="982553" y="262218"/>
                </a:lnTo>
                <a:lnTo>
                  <a:pt x="1026140" y="278243"/>
                </a:lnTo>
                <a:lnTo>
                  <a:pt x="1074402" y="304575"/>
                </a:lnTo>
                <a:lnTo>
                  <a:pt x="1106386" y="323044"/>
                </a:lnTo>
                <a:lnTo>
                  <a:pt x="793630" y="635799"/>
                </a:lnTo>
                <a:lnTo>
                  <a:pt x="480875" y="323044"/>
                </a:lnTo>
                <a:lnTo>
                  <a:pt x="512858" y="304575"/>
                </a:lnTo>
                <a:lnTo>
                  <a:pt x="561120" y="278243"/>
                </a:lnTo>
                <a:lnTo>
                  <a:pt x="604707" y="262218"/>
                </a:lnTo>
                <a:lnTo>
                  <a:pt x="651668" y="246385"/>
                </a:lnTo>
                <a:lnTo>
                  <a:pt x="699269" y="237560"/>
                </a:lnTo>
                <a:lnTo>
                  <a:pt x="745856" y="230336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3003DBB-99CE-4AC0-BE27-EC467125B4F5}"/>
              </a:ext>
            </a:extLst>
          </p:cNvPr>
          <p:cNvSpPr/>
          <p:nvPr/>
        </p:nvSpPr>
        <p:spPr>
          <a:xfrm flipH="1">
            <a:off x="426767" y="2797115"/>
            <a:ext cx="1587260" cy="1587260"/>
          </a:xfrm>
          <a:custGeom>
            <a:avLst/>
            <a:gdLst>
              <a:gd name="connsiteX0" fmla="*/ 793630 w 1587260"/>
              <a:gd name="connsiteY0" fmla="*/ 816678 h 1587260"/>
              <a:gd name="connsiteX1" fmla="*/ 1319089 w 1587260"/>
              <a:gd name="connsiteY1" fmla="*/ 1342137 h 1587260"/>
              <a:gd name="connsiteX2" fmla="*/ 1267198 w 1587260"/>
              <a:gd name="connsiteY2" fmla="*/ 1384645 h 1587260"/>
              <a:gd name="connsiteX3" fmla="*/ 1206848 w 1587260"/>
              <a:gd name="connsiteY3" fmla="*/ 1431961 h 1587260"/>
              <a:gd name="connsiteX4" fmla="*/ 1142080 w 1587260"/>
              <a:gd name="connsiteY4" fmla="*/ 1466397 h 1587260"/>
              <a:gd name="connsiteX5" fmla="*/ 1076087 w 1587260"/>
              <a:gd name="connsiteY5" fmla="*/ 1499691 h 1587260"/>
              <a:gd name="connsiteX6" fmla="*/ 1006180 w 1587260"/>
              <a:gd name="connsiteY6" fmla="*/ 1520939 h 1587260"/>
              <a:gd name="connsiteX7" fmla="*/ 936988 w 1587260"/>
              <a:gd name="connsiteY7" fmla="*/ 1540361 h 1587260"/>
              <a:gd name="connsiteX8" fmla="*/ 864986 w 1587260"/>
              <a:gd name="connsiteY8" fmla="*/ 1547952 h 1587260"/>
              <a:gd name="connsiteX9" fmla="*/ 793630 w 1587260"/>
              <a:gd name="connsiteY9" fmla="*/ 1553933 h 1587260"/>
              <a:gd name="connsiteX10" fmla="*/ 722274 w 1587260"/>
              <a:gd name="connsiteY10" fmla="*/ 1547952 h 1587260"/>
              <a:gd name="connsiteX11" fmla="*/ 650272 w 1587260"/>
              <a:gd name="connsiteY11" fmla="*/ 1540361 h 1587260"/>
              <a:gd name="connsiteX12" fmla="*/ 581080 w 1587260"/>
              <a:gd name="connsiteY12" fmla="*/ 1520939 h 1587260"/>
              <a:gd name="connsiteX13" fmla="*/ 511173 w 1587260"/>
              <a:gd name="connsiteY13" fmla="*/ 1499691 h 1587260"/>
              <a:gd name="connsiteX14" fmla="*/ 445180 w 1587260"/>
              <a:gd name="connsiteY14" fmla="*/ 1466397 h 1587260"/>
              <a:gd name="connsiteX15" fmla="*/ 380412 w 1587260"/>
              <a:gd name="connsiteY15" fmla="*/ 1431961 h 1587260"/>
              <a:gd name="connsiteX16" fmla="*/ 320062 w 1587260"/>
              <a:gd name="connsiteY16" fmla="*/ 1384645 h 1587260"/>
              <a:gd name="connsiteX17" fmla="*/ 268171 w 1587260"/>
              <a:gd name="connsiteY17" fmla="*/ 1342137 h 1587260"/>
              <a:gd name="connsiteX18" fmla="*/ 245124 w 1587260"/>
              <a:gd name="connsiteY18" fmla="*/ 268172 h 1587260"/>
              <a:gd name="connsiteX19" fmla="*/ 770582 w 1587260"/>
              <a:gd name="connsiteY19" fmla="*/ 793630 h 1587260"/>
              <a:gd name="connsiteX20" fmla="*/ 245124 w 1587260"/>
              <a:gd name="connsiteY20" fmla="*/ 1319089 h 1587260"/>
              <a:gd name="connsiteX21" fmla="*/ 202685 w 1587260"/>
              <a:gd name="connsiteY21" fmla="*/ 1267283 h 1587260"/>
              <a:gd name="connsiteX22" fmla="*/ 155296 w 1587260"/>
              <a:gd name="connsiteY22" fmla="*/ 1206840 h 1587260"/>
              <a:gd name="connsiteX23" fmla="*/ 120896 w 1587260"/>
              <a:gd name="connsiteY23" fmla="*/ 1142139 h 1587260"/>
              <a:gd name="connsiteX24" fmla="*/ 87569 w 1587260"/>
              <a:gd name="connsiteY24" fmla="*/ 1076082 h 1587260"/>
              <a:gd name="connsiteX25" fmla="*/ 66332 w 1587260"/>
              <a:gd name="connsiteY25" fmla="*/ 1006213 h 1587260"/>
              <a:gd name="connsiteX26" fmla="*/ 46900 w 1587260"/>
              <a:gd name="connsiteY26" fmla="*/ 936985 h 1587260"/>
              <a:gd name="connsiteX27" fmla="*/ 39311 w 1587260"/>
              <a:gd name="connsiteY27" fmla="*/ 864996 h 1587260"/>
              <a:gd name="connsiteX28" fmla="*/ 33330 w 1587260"/>
              <a:gd name="connsiteY28" fmla="*/ 793630 h 1587260"/>
              <a:gd name="connsiteX29" fmla="*/ 39311 w 1587260"/>
              <a:gd name="connsiteY29" fmla="*/ 722264 h 1587260"/>
              <a:gd name="connsiteX30" fmla="*/ 46900 w 1587260"/>
              <a:gd name="connsiteY30" fmla="*/ 650275 h 1587260"/>
              <a:gd name="connsiteX31" fmla="*/ 66332 w 1587260"/>
              <a:gd name="connsiteY31" fmla="*/ 581047 h 1587260"/>
              <a:gd name="connsiteX32" fmla="*/ 87569 w 1587260"/>
              <a:gd name="connsiteY32" fmla="*/ 511178 h 1587260"/>
              <a:gd name="connsiteX33" fmla="*/ 120896 w 1587260"/>
              <a:gd name="connsiteY33" fmla="*/ 445121 h 1587260"/>
              <a:gd name="connsiteX34" fmla="*/ 155296 w 1587260"/>
              <a:gd name="connsiteY34" fmla="*/ 380421 h 1587260"/>
              <a:gd name="connsiteX35" fmla="*/ 202685 w 1587260"/>
              <a:gd name="connsiteY35" fmla="*/ 319977 h 1587260"/>
              <a:gd name="connsiteX36" fmla="*/ 1342137 w 1587260"/>
              <a:gd name="connsiteY36" fmla="*/ 268172 h 1587260"/>
              <a:gd name="connsiteX37" fmla="*/ 1384575 w 1587260"/>
              <a:gd name="connsiteY37" fmla="*/ 319977 h 1587260"/>
              <a:gd name="connsiteX38" fmla="*/ 1431964 w 1587260"/>
              <a:gd name="connsiteY38" fmla="*/ 380421 h 1587260"/>
              <a:gd name="connsiteX39" fmla="*/ 1466364 w 1587260"/>
              <a:gd name="connsiteY39" fmla="*/ 445121 h 1587260"/>
              <a:gd name="connsiteX40" fmla="*/ 1499691 w 1587260"/>
              <a:gd name="connsiteY40" fmla="*/ 511178 h 1587260"/>
              <a:gd name="connsiteX41" fmla="*/ 1520928 w 1587260"/>
              <a:gd name="connsiteY41" fmla="*/ 581047 h 1587260"/>
              <a:gd name="connsiteX42" fmla="*/ 1540360 w 1587260"/>
              <a:gd name="connsiteY42" fmla="*/ 650275 h 1587260"/>
              <a:gd name="connsiteX43" fmla="*/ 1547949 w 1587260"/>
              <a:gd name="connsiteY43" fmla="*/ 722264 h 1587260"/>
              <a:gd name="connsiteX44" fmla="*/ 1553931 w 1587260"/>
              <a:gd name="connsiteY44" fmla="*/ 793630 h 1587260"/>
              <a:gd name="connsiteX45" fmla="*/ 1547949 w 1587260"/>
              <a:gd name="connsiteY45" fmla="*/ 864996 h 1587260"/>
              <a:gd name="connsiteX46" fmla="*/ 1540360 w 1587260"/>
              <a:gd name="connsiteY46" fmla="*/ 936985 h 1587260"/>
              <a:gd name="connsiteX47" fmla="*/ 1520928 w 1587260"/>
              <a:gd name="connsiteY47" fmla="*/ 1006213 h 1587260"/>
              <a:gd name="connsiteX48" fmla="*/ 1499691 w 1587260"/>
              <a:gd name="connsiteY48" fmla="*/ 1076082 h 1587260"/>
              <a:gd name="connsiteX49" fmla="*/ 1466364 w 1587260"/>
              <a:gd name="connsiteY49" fmla="*/ 1142139 h 1587260"/>
              <a:gd name="connsiteX50" fmla="*/ 1431964 w 1587260"/>
              <a:gd name="connsiteY50" fmla="*/ 1206840 h 1587260"/>
              <a:gd name="connsiteX51" fmla="*/ 1384575 w 1587260"/>
              <a:gd name="connsiteY51" fmla="*/ 1267283 h 1587260"/>
              <a:gd name="connsiteX52" fmla="*/ 1342137 w 1587260"/>
              <a:gd name="connsiteY52" fmla="*/ 1319089 h 1587260"/>
              <a:gd name="connsiteX53" fmla="*/ 816678 w 1587260"/>
              <a:gd name="connsiteY53" fmla="*/ 793630 h 1587260"/>
              <a:gd name="connsiteX54" fmla="*/ 793630 w 1587260"/>
              <a:gd name="connsiteY54" fmla="*/ 33328 h 1587260"/>
              <a:gd name="connsiteX55" fmla="*/ 864985 w 1587260"/>
              <a:gd name="connsiteY55" fmla="*/ 39308 h 1587260"/>
              <a:gd name="connsiteX56" fmla="*/ 936988 w 1587260"/>
              <a:gd name="connsiteY56" fmla="*/ 46899 h 1587260"/>
              <a:gd name="connsiteX57" fmla="*/ 1006180 w 1587260"/>
              <a:gd name="connsiteY57" fmla="*/ 66321 h 1587260"/>
              <a:gd name="connsiteX58" fmla="*/ 1076087 w 1587260"/>
              <a:gd name="connsiteY58" fmla="*/ 87569 h 1587260"/>
              <a:gd name="connsiteX59" fmla="*/ 1142081 w 1587260"/>
              <a:gd name="connsiteY59" fmla="*/ 120864 h 1587260"/>
              <a:gd name="connsiteX60" fmla="*/ 1206848 w 1587260"/>
              <a:gd name="connsiteY60" fmla="*/ 155300 h 1587260"/>
              <a:gd name="connsiteX61" fmla="*/ 1267199 w 1587260"/>
              <a:gd name="connsiteY61" fmla="*/ 202616 h 1587260"/>
              <a:gd name="connsiteX62" fmla="*/ 1319089 w 1587260"/>
              <a:gd name="connsiteY62" fmla="*/ 245123 h 1587260"/>
              <a:gd name="connsiteX63" fmla="*/ 793630 w 1587260"/>
              <a:gd name="connsiteY63" fmla="*/ 770582 h 1587260"/>
              <a:gd name="connsiteX64" fmla="*/ 268171 w 1587260"/>
              <a:gd name="connsiteY64" fmla="*/ 245123 h 1587260"/>
              <a:gd name="connsiteX65" fmla="*/ 320061 w 1587260"/>
              <a:gd name="connsiteY65" fmla="*/ 202616 h 1587260"/>
              <a:gd name="connsiteX66" fmla="*/ 380412 w 1587260"/>
              <a:gd name="connsiteY66" fmla="*/ 155300 h 1587260"/>
              <a:gd name="connsiteX67" fmla="*/ 445179 w 1587260"/>
              <a:gd name="connsiteY67" fmla="*/ 120864 h 1587260"/>
              <a:gd name="connsiteX68" fmla="*/ 511173 w 1587260"/>
              <a:gd name="connsiteY68" fmla="*/ 87569 h 1587260"/>
              <a:gd name="connsiteX69" fmla="*/ 581080 w 1587260"/>
              <a:gd name="connsiteY69" fmla="*/ 66321 h 1587260"/>
              <a:gd name="connsiteX70" fmla="*/ 650272 w 1587260"/>
              <a:gd name="connsiteY70" fmla="*/ 46899 h 1587260"/>
              <a:gd name="connsiteX71" fmla="*/ 722275 w 1587260"/>
              <a:gd name="connsiteY71" fmla="*/ 3930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16678"/>
                </a:moveTo>
                <a:lnTo>
                  <a:pt x="1319089" y="1342137"/>
                </a:lnTo>
                <a:lnTo>
                  <a:pt x="1267198" y="1384645"/>
                </a:lnTo>
                <a:lnTo>
                  <a:pt x="1206848" y="1431961"/>
                </a:lnTo>
                <a:lnTo>
                  <a:pt x="1142080" y="1466397"/>
                </a:lnTo>
                <a:lnTo>
                  <a:pt x="1076087" y="1499691"/>
                </a:lnTo>
                <a:lnTo>
                  <a:pt x="1006180" y="1520939"/>
                </a:lnTo>
                <a:lnTo>
                  <a:pt x="936988" y="1540361"/>
                </a:lnTo>
                <a:lnTo>
                  <a:pt x="864986" y="1547952"/>
                </a:lnTo>
                <a:lnTo>
                  <a:pt x="793630" y="1553933"/>
                </a:lnTo>
                <a:lnTo>
                  <a:pt x="722274" y="1547952"/>
                </a:lnTo>
                <a:lnTo>
                  <a:pt x="650272" y="1540361"/>
                </a:lnTo>
                <a:lnTo>
                  <a:pt x="581080" y="1520939"/>
                </a:lnTo>
                <a:lnTo>
                  <a:pt x="511173" y="1499691"/>
                </a:lnTo>
                <a:lnTo>
                  <a:pt x="445180" y="1466397"/>
                </a:lnTo>
                <a:lnTo>
                  <a:pt x="380412" y="1431961"/>
                </a:lnTo>
                <a:lnTo>
                  <a:pt x="320062" y="1384645"/>
                </a:lnTo>
                <a:lnTo>
                  <a:pt x="268171" y="1342137"/>
                </a:lnTo>
                <a:close/>
                <a:moveTo>
                  <a:pt x="245124" y="268172"/>
                </a:moveTo>
                <a:lnTo>
                  <a:pt x="770582" y="793630"/>
                </a:lnTo>
                <a:lnTo>
                  <a:pt x="245124" y="1319089"/>
                </a:lnTo>
                <a:lnTo>
                  <a:pt x="202685" y="1267283"/>
                </a:lnTo>
                <a:lnTo>
                  <a:pt x="155296" y="1206840"/>
                </a:lnTo>
                <a:lnTo>
                  <a:pt x="120896" y="1142139"/>
                </a:lnTo>
                <a:lnTo>
                  <a:pt x="87569" y="1076082"/>
                </a:lnTo>
                <a:lnTo>
                  <a:pt x="66332" y="1006213"/>
                </a:lnTo>
                <a:lnTo>
                  <a:pt x="46900" y="936985"/>
                </a:lnTo>
                <a:lnTo>
                  <a:pt x="39311" y="864996"/>
                </a:lnTo>
                <a:lnTo>
                  <a:pt x="33330" y="793630"/>
                </a:lnTo>
                <a:lnTo>
                  <a:pt x="39311" y="722264"/>
                </a:lnTo>
                <a:lnTo>
                  <a:pt x="46900" y="650275"/>
                </a:lnTo>
                <a:lnTo>
                  <a:pt x="66332" y="581047"/>
                </a:lnTo>
                <a:lnTo>
                  <a:pt x="87569" y="511178"/>
                </a:lnTo>
                <a:lnTo>
                  <a:pt x="120896" y="445121"/>
                </a:lnTo>
                <a:lnTo>
                  <a:pt x="155296" y="380421"/>
                </a:lnTo>
                <a:lnTo>
                  <a:pt x="202685" y="319977"/>
                </a:lnTo>
                <a:close/>
                <a:moveTo>
                  <a:pt x="1342137" y="268172"/>
                </a:moveTo>
                <a:lnTo>
                  <a:pt x="1384575" y="319977"/>
                </a:lnTo>
                <a:lnTo>
                  <a:pt x="1431964" y="380421"/>
                </a:lnTo>
                <a:lnTo>
                  <a:pt x="1466364" y="445121"/>
                </a:lnTo>
                <a:lnTo>
                  <a:pt x="1499691" y="511178"/>
                </a:lnTo>
                <a:lnTo>
                  <a:pt x="1520928" y="581047"/>
                </a:lnTo>
                <a:lnTo>
                  <a:pt x="1540360" y="650275"/>
                </a:lnTo>
                <a:lnTo>
                  <a:pt x="1547949" y="722264"/>
                </a:lnTo>
                <a:lnTo>
                  <a:pt x="1553931" y="793630"/>
                </a:lnTo>
                <a:lnTo>
                  <a:pt x="1547949" y="864996"/>
                </a:lnTo>
                <a:lnTo>
                  <a:pt x="1540360" y="936985"/>
                </a:lnTo>
                <a:lnTo>
                  <a:pt x="1520928" y="1006213"/>
                </a:lnTo>
                <a:lnTo>
                  <a:pt x="1499691" y="1076082"/>
                </a:lnTo>
                <a:lnTo>
                  <a:pt x="1466364" y="1142139"/>
                </a:lnTo>
                <a:lnTo>
                  <a:pt x="1431964" y="1206840"/>
                </a:lnTo>
                <a:lnTo>
                  <a:pt x="1384575" y="1267283"/>
                </a:lnTo>
                <a:lnTo>
                  <a:pt x="1342137" y="1319089"/>
                </a:lnTo>
                <a:lnTo>
                  <a:pt x="816678" y="793630"/>
                </a:lnTo>
                <a:close/>
                <a:moveTo>
                  <a:pt x="793630" y="33328"/>
                </a:moveTo>
                <a:lnTo>
                  <a:pt x="864985" y="39308"/>
                </a:lnTo>
                <a:lnTo>
                  <a:pt x="936988" y="46899"/>
                </a:lnTo>
                <a:lnTo>
                  <a:pt x="1006180" y="66321"/>
                </a:lnTo>
                <a:lnTo>
                  <a:pt x="1076087" y="87569"/>
                </a:lnTo>
                <a:lnTo>
                  <a:pt x="1142081" y="120864"/>
                </a:lnTo>
                <a:lnTo>
                  <a:pt x="1206848" y="155300"/>
                </a:lnTo>
                <a:lnTo>
                  <a:pt x="1267199" y="202616"/>
                </a:lnTo>
                <a:lnTo>
                  <a:pt x="1319089" y="245123"/>
                </a:lnTo>
                <a:lnTo>
                  <a:pt x="793630" y="770582"/>
                </a:lnTo>
                <a:lnTo>
                  <a:pt x="268171" y="245123"/>
                </a:lnTo>
                <a:lnTo>
                  <a:pt x="320061" y="202616"/>
                </a:lnTo>
                <a:lnTo>
                  <a:pt x="380412" y="155300"/>
                </a:lnTo>
                <a:lnTo>
                  <a:pt x="445179" y="120864"/>
                </a:lnTo>
                <a:lnTo>
                  <a:pt x="511173" y="87569"/>
                </a:lnTo>
                <a:lnTo>
                  <a:pt x="581080" y="66321"/>
                </a:lnTo>
                <a:lnTo>
                  <a:pt x="650272" y="46899"/>
                </a:lnTo>
                <a:lnTo>
                  <a:pt x="722275" y="3930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358DA477-2F8C-4E72-8CFF-0B739A2F185E}"/>
              </a:ext>
            </a:extLst>
          </p:cNvPr>
          <p:cNvSpPr/>
          <p:nvPr/>
        </p:nvSpPr>
        <p:spPr>
          <a:xfrm>
            <a:off x="2306792" y="4741909"/>
            <a:ext cx="1586410" cy="1586410"/>
          </a:xfrm>
          <a:custGeom>
            <a:avLst/>
            <a:gdLst>
              <a:gd name="connsiteX0" fmla="*/ 793205 w 1586410"/>
              <a:gd name="connsiteY0" fmla="*/ 837706 h 1586410"/>
              <a:gd name="connsiteX1" fmla="*/ 195509 w 1586410"/>
              <a:gd name="connsiteY1" fmla="*/ 1182785 h 1586410"/>
              <a:gd name="connsiteX2" fmla="*/ 210418 w 1586410"/>
              <a:gd name="connsiteY2" fmla="*/ 1206179 h 1586410"/>
              <a:gd name="connsiteX3" fmla="*/ 256586 w 1586410"/>
              <a:gd name="connsiteY3" fmla="*/ 1263935 h 1586410"/>
              <a:gd name="connsiteX4" fmla="*/ 301798 w 1586410"/>
              <a:gd name="connsiteY4" fmla="*/ 1311799 h 1586410"/>
              <a:gd name="connsiteX5" fmla="*/ 352020 w 1586410"/>
              <a:gd name="connsiteY5" fmla="*/ 1354367 h 1586410"/>
              <a:gd name="connsiteX6" fmla="*/ 412181 w 1586410"/>
              <a:gd name="connsiteY6" fmla="*/ 1397365 h 1586410"/>
              <a:gd name="connsiteX7" fmla="*/ 466371 w 1586410"/>
              <a:gd name="connsiteY7" fmla="*/ 1427931 h 1586410"/>
              <a:gd name="connsiteX8" fmla="*/ 533148 w 1586410"/>
              <a:gd name="connsiteY8" fmla="*/ 1458287 h 1586410"/>
              <a:gd name="connsiteX9" fmla="*/ 595205 w 1586410"/>
              <a:gd name="connsiteY9" fmla="*/ 1479360 h 1586410"/>
              <a:gd name="connsiteX10" fmla="*/ 660274 w 1586410"/>
              <a:gd name="connsiteY10" fmla="*/ 1494823 h 1586410"/>
              <a:gd name="connsiteX11" fmla="*/ 727123 w 1586410"/>
              <a:gd name="connsiteY11" fmla="*/ 1504409 h 1586410"/>
              <a:gd name="connsiteX12" fmla="*/ 793205 w 1586410"/>
              <a:gd name="connsiteY12" fmla="*/ 1507304 h 1586410"/>
              <a:gd name="connsiteX13" fmla="*/ 859287 w 1586410"/>
              <a:gd name="connsiteY13" fmla="*/ 1504409 h 1586410"/>
              <a:gd name="connsiteX14" fmla="*/ 926136 w 1586410"/>
              <a:gd name="connsiteY14" fmla="*/ 1494823 h 1586410"/>
              <a:gd name="connsiteX15" fmla="*/ 991205 w 1586410"/>
              <a:gd name="connsiteY15" fmla="*/ 1479360 h 1586410"/>
              <a:gd name="connsiteX16" fmla="*/ 1053262 w 1586410"/>
              <a:gd name="connsiteY16" fmla="*/ 1458287 h 1586410"/>
              <a:gd name="connsiteX17" fmla="*/ 1120039 w 1586410"/>
              <a:gd name="connsiteY17" fmla="*/ 1427931 h 1586410"/>
              <a:gd name="connsiteX18" fmla="*/ 1174229 w 1586410"/>
              <a:gd name="connsiteY18" fmla="*/ 1397365 h 1586410"/>
              <a:gd name="connsiteX19" fmla="*/ 1234390 w 1586410"/>
              <a:gd name="connsiteY19" fmla="*/ 1354367 h 1586410"/>
              <a:gd name="connsiteX20" fmla="*/ 1284612 w 1586410"/>
              <a:gd name="connsiteY20" fmla="*/ 1311799 h 1586410"/>
              <a:gd name="connsiteX21" fmla="*/ 1329824 w 1586410"/>
              <a:gd name="connsiteY21" fmla="*/ 1263935 h 1586410"/>
              <a:gd name="connsiteX22" fmla="*/ 1375992 w 1586410"/>
              <a:gd name="connsiteY22" fmla="*/ 1206179 h 1586410"/>
              <a:gd name="connsiteX23" fmla="*/ 1390901 w 1586410"/>
              <a:gd name="connsiteY23" fmla="*/ 1182785 h 1586410"/>
              <a:gd name="connsiteX24" fmla="*/ 1431814 w 1586410"/>
              <a:gd name="connsiteY24" fmla="*/ 469004 h 1586410"/>
              <a:gd name="connsiteX25" fmla="*/ 870283 w 1586410"/>
              <a:gd name="connsiteY25" fmla="*/ 793205 h 1586410"/>
              <a:gd name="connsiteX26" fmla="*/ 1431814 w 1586410"/>
              <a:gd name="connsiteY26" fmla="*/ 1117406 h 1586410"/>
              <a:gd name="connsiteX27" fmla="*/ 1442937 w 1586410"/>
              <a:gd name="connsiteY27" fmla="*/ 1089652 h 1586410"/>
              <a:gd name="connsiteX28" fmla="*/ 1480916 w 1586410"/>
              <a:gd name="connsiteY28" fmla="*/ 992555 h 1586410"/>
              <a:gd name="connsiteX29" fmla="*/ 1493585 w 1586410"/>
              <a:gd name="connsiteY29" fmla="*/ 928827 h 1586410"/>
              <a:gd name="connsiteX30" fmla="*/ 1505979 w 1586410"/>
              <a:gd name="connsiteY30" fmla="*/ 860521 h 1586410"/>
              <a:gd name="connsiteX31" fmla="*/ 1506654 w 1586410"/>
              <a:gd name="connsiteY31" fmla="*/ 793205 h 1586410"/>
              <a:gd name="connsiteX32" fmla="*/ 1505979 w 1586410"/>
              <a:gd name="connsiteY32" fmla="*/ 725889 h 1586410"/>
              <a:gd name="connsiteX33" fmla="*/ 1493585 w 1586410"/>
              <a:gd name="connsiteY33" fmla="*/ 657583 h 1586410"/>
              <a:gd name="connsiteX34" fmla="*/ 1480916 w 1586410"/>
              <a:gd name="connsiteY34" fmla="*/ 593855 h 1586410"/>
              <a:gd name="connsiteX35" fmla="*/ 1442937 w 1586410"/>
              <a:gd name="connsiteY35" fmla="*/ 496758 h 1586410"/>
              <a:gd name="connsiteX36" fmla="*/ 154596 w 1586410"/>
              <a:gd name="connsiteY36" fmla="*/ 469004 h 1586410"/>
              <a:gd name="connsiteX37" fmla="*/ 143473 w 1586410"/>
              <a:gd name="connsiteY37" fmla="*/ 496758 h 1586410"/>
              <a:gd name="connsiteX38" fmla="*/ 105494 w 1586410"/>
              <a:gd name="connsiteY38" fmla="*/ 593855 h 1586410"/>
              <a:gd name="connsiteX39" fmla="*/ 92825 w 1586410"/>
              <a:gd name="connsiteY39" fmla="*/ 657583 h 1586410"/>
              <a:gd name="connsiteX40" fmla="*/ 80431 w 1586410"/>
              <a:gd name="connsiteY40" fmla="*/ 725889 h 1586410"/>
              <a:gd name="connsiteX41" fmla="*/ 79756 w 1586410"/>
              <a:gd name="connsiteY41" fmla="*/ 793205 h 1586410"/>
              <a:gd name="connsiteX42" fmla="*/ 80431 w 1586410"/>
              <a:gd name="connsiteY42" fmla="*/ 860521 h 1586410"/>
              <a:gd name="connsiteX43" fmla="*/ 92825 w 1586410"/>
              <a:gd name="connsiteY43" fmla="*/ 928827 h 1586410"/>
              <a:gd name="connsiteX44" fmla="*/ 105494 w 1586410"/>
              <a:gd name="connsiteY44" fmla="*/ 992555 h 1586410"/>
              <a:gd name="connsiteX45" fmla="*/ 143473 w 1586410"/>
              <a:gd name="connsiteY45" fmla="*/ 1089652 h 1586410"/>
              <a:gd name="connsiteX46" fmla="*/ 154596 w 1586410"/>
              <a:gd name="connsiteY46" fmla="*/ 1117406 h 1586410"/>
              <a:gd name="connsiteX47" fmla="*/ 716127 w 1586410"/>
              <a:gd name="connsiteY47" fmla="*/ 793205 h 1586410"/>
              <a:gd name="connsiteX48" fmla="*/ 780263 w 1586410"/>
              <a:gd name="connsiteY48" fmla="*/ 78539 h 1586410"/>
              <a:gd name="connsiteX49" fmla="*/ 746504 w 1586410"/>
              <a:gd name="connsiteY49" fmla="*/ 79222 h 1586410"/>
              <a:gd name="connsiteX50" fmla="*/ 626462 w 1586410"/>
              <a:gd name="connsiteY50" fmla="*/ 96436 h 1586410"/>
              <a:gd name="connsiteX51" fmla="*/ 513174 w 1586410"/>
              <a:gd name="connsiteY51" fmla="*/ 134905 h 1586410"/>
              <a:gd name="connsiteX52" fmla="*/ 477886 w 1586410"/>
              <a:gd name="connsiteY52" fmla="*/ 151984 h 1586410"/>
              <a:gd name="connsiteX53" fmla="*/ 412181 w 1586410"/>
              <a:gd name="connsiteY53" fmla="*/ 189045 h 1586410"/>
              <a:gd name="connsiteX54" fmla="*/ 352020 w 1586410"/>
              <a:gd name="connsiteY54" fmla="*/ 232043 h 1586410"/>
              <a:gd name="connsiteX55" fmla="*/ 301798 w 1586410"/>
              <a:gd name="connsiteY55" fmla="*/ 274611 h 1586410"/>
              <a:gd name="connsiteX56" fmla="*/ 256586 w 1586410"/>
              <a:gd name="connsiteY56" fmla="*/ 322475 h 1586410"/>
              <a:gd name="connsiteX57" fmla="*/ 210418 w 1586410"/>
              <a:gd name="connsiteY57" fmla="*/ 380231 h 1586410"/>
              <a:gd name="connsiteX58" fmla="*/ 195509 w 1586410"/>
              <a:gd name="connsiteY58" fmla="*/ 403625 h 1586410"/>
              <a:gd name="connsiteX59" fmla="*/ 793205 w 1586410"/>
              <a:gd name="connsiteY59" fmla="*/ 748704 h 1586410"/>
              <a:gd name="connsiteX60" fmla="*/ 1390901 w 1586410"/>
              <a:gd name="connsiteY60" fmla="*/ 403625 h 1586410"/>
              <a:gd name="connsiteX61" fmla="*/ 1368295 w 1586410"/>
              <a:gd name="connsiteY61" fmla="*/ 368153 h 1586410"/>
              <a:gd name="connsiteX62" fmla="*/ 1351197 w 1586410"/>
              <a:gd name="connsiteY62" fmla="*/ 345102 h 1586410"/>
              <a:gd name="connsiteX63" fmla="*/ 1270471 w 1586410"/>
              <a:gd name="connsiteY63" fmla="*/ 259639 h 1586410"/>
              <a:gd name="connsiteX64" fmla="*/ 1254322 w 1586410"/>
              <a:gd name="connsiteY64" fmla="*/ 246289 h 1586410"/>
              <a:gd name="connsiteX65" fmla="*/ 1155732 w 1586410"/>
              <a:gd name="connsiteY65" fmla="*/ 175825 h 1586410"/>
              <a:gd name="connsiteX66" fmla="*/ 1149818 w 1586410"/>
              <a:gd name="connsiteY66" fmla="*/ 172016 h 1586410"/>
              <a:gd name="connsiteX67" fmla="*/ 1037143 w 1586410"/>
              <a:gd name="connsiteY67" fmla="*/ 120795 h 1586410"/>
              <a:gd name="connsiteX68" fmla="*/ 1012505 w 1586410"/>
              <a:gd name="connsiteY68" fmla="*/ 112111 h 1586410"/>
              <a:gd name="connsiteX69" fmla="*/ 899542 w 1586410"/>
              <a:gd name="connsiteY69" fmla="*/ 85267 h 1586410"/>
              <a:gd name="connsiteX70" fmla="*/ 876203 w 1586410"/>
              <a:gd name="connsiteY70" fmla="*/ 82742 h 1586410"/>
              <a:gd name="connsiteX71" fmla="*/ 761417 w 1586410"/>
              <a:gd name="connsiteY71" fmla="*/ 0 h 1586410"/>
              <a:gd name="connsiteX72" fmla="*/ 775588 w 1586410"/>
              <a:gd name="connsiteY72" fmla="*/ 500 h 1586410"/>
              <a:gd name="connsiteX73" fmla="*/ 824993 w 1586410"/>
              <a:gd name="connsiteY73" fmla="*/ 0 h 1586410"/>
              <a:gd name="connsiteX74" fmla="*/ 866562 w 1586410"/>
              <a:gd name="connsiteY74" fmla="*/ 3712 h 1586410"/>
              <a:gd name="connsiteX75" fmla="*/ 879501 w 1586410"/>
              <a:gd name="connsiteY75" fmla="*/ 4169 h 1586410"/>
              <a:gd name="connsiteX76" fmla="*/ 886546 w 1586410"/>
              <a:gd name="connsiteY76" fmla="*/ 5496 h 1586410"/>
              <a:gd name="connsiteX77" fmla="*/ 902331 w 1586410"/>
              <a:gd name="connsiteY77" fmla="*/ 6906 h 1586410"/>
              <a:gd name="connsiteX78" fmla="*/ 932748 w 1586410"/>
              <a:gd name="connsiteY78" fmla="*/ 14204 h 1586410"/>
              <a:gd name="connsiteX79" fmla="*/ 998612 w 1586410"/>
              <a:gd name="connsiteY79" fmla="*/ 26617 h 1586410"/>
              <a:gd name="connsiteX80" fmla="*/ 1039514 w 1586410"/>
              <a:gd name="connsiteY80" fmla="*/ 39821 h 1586410"/>
              <a:gd name="connsiteX81" fmla="*/ 1051485 w 1586410"/>
              <a:gd name="connsiteY81" fmla="*/ 42693 h 1586410"/>
              <a:gd name="connsiteX82" fmla="*/ 1058920 w 1586410"/>
              <a:gd name="connsiteY82" fmla="*/ 46086 h 1586410"/>
              <a:gd name="connsiteX83" fmla="*/ 1075930 w 1586410"/>
              <a:gd name="connsiteY83" fmla="*/ 51577 h 1586410"/>
              <a:gd name="connsiteX84" fmla="*/ 1148933 w 1586410"/>
              <a:gd name="connsiteY84" fmla="*/ 83588 h 1586410"/>
              <a:gd name="connsiteX85" fmla="*/ 1169361 w 1586410"/>
              <a:gd name="connsiteY85" fmla="*/ 96475 h 1586410"/>
              <a:gd name="connsiteX86" fmla="*/ 1190020 w 1586410"/>
              <a:gd name="connsiteY86" fmla="*/ 105901 h 1586410"/>
              <a:gd name="connsiteX87" fmla="*/ 1234115 w 1586410"/>
              <a:gd name="connsiteY87" fmla="*/ 137324 h 1586410"/>
              <a:gd name="connsiteX88" fmla="*/ 1280860 w 1586410"/>
              <a:gd name="connsiteY88" fmla="*/ 166813 h 1586410"/>
              <a:gd name="connsiteX89" fmla="*/ 1297056 w 1586410"/>
              <a:gd name="connsiteY89" fmla="*/ 182178 h 1586410"/>
              <a:gd name="connsiteX90" fmla="*/ 1314027 w 1586410"/>
              <a:gd name="connsiteY90" fmla="*/ 194272 h 1586410"/>
              <a:gd name="connsiteX91" fmla="*/ 1352056 w 1586410"/>
              <a:gd name="connsiteY91" fmla="*/ 234356 h 1586410"/>
              <a:gd name="connsiteX92" fmla="*/ 1392138 w 1586410"/>
              <a:gd name="connsiteY92" fmla="*/ 272383 h 1586410"/>
              <a:gd name="connsiteX93" fmla="*/ 1404232 w 1586410"/>
              <a:gd name="connsiteY93" fmla="*/ 289353 h 1586410"/>
              <a:gd name="connsiteX94" fmla="*/ 1419597 w 1586410"/>
              <a:gd name="connsiteY94" fmla="*/ 305550 h 1586410"/>
              <a:gd name="connsiteX95" fmla="*/ 1449087 w 1586410"/>
              <a:gd name="connsiteY95" fmla="*/ 352297 h 1586410"/>
              <a:gd name="connsiteX96" fmla="*/ 1480509 w 1586410"/>
              <a:gd name="connsiteY96" fmla="*/ 396390 h 1586410"/>
              <a:gd name="connsiteX97" fmla="*/ 1489935 w 1586410"/>
              <a:gd name="connsiteY97" fmla="*/ 417048 h 1586410"/>
              <a:gd name="connsiteX98" fmla="*/ 1502822 w 1586410"/>
              <a:gd name="connsiteY98" fmla="*/ 437477 h 1586410"/>
              <a:gd name="connsiteX99" fmla="*/ 1534833 w 1586410"/>
              <a:gd name="connsiteY99" fmla="*/ 510480 h 1586410"/>
              <a:gd name="connsiteX100" fmla="*/ 1540325 w 1586410"/>
              <a:gd name="connsiteY100" fmla="*/ 527491 h 1586410"/>
              <a:gd name="connsiteX101" fmla="*/ 1543717 w 1586410"/>
              <a:gd name="connsiteY101" fmla="*/ 534925 h 1586410"/>
              <a:gd name="connsiteX102" fmla="*/ 1546589 w 1586410"/>
              <a:gd name="connsiteY102" fmla="*/ 546894 h 1586410"/>
              <a:gd name="connsiteX103" fmla="*/ 1559793 w 1586410"/>
              <a:gd name="connsiteY103" fmla="*/ 587798 h 1586410"/>
              <a:gd name="connsiteX104" fmla="*/ 1576837 w 1586410"/>
              <a:gd name="connsiteY104" fmla="*/ 667238 h 1586410"/>
              <a:gd name="connsiteX105" fmla="*/ 1578015 w 1586410"/>
              <a:gd name="connsiteY105" fmla="*/ 677872 h 1586410"/>
              <a:gd name="connsiteX106" fmla="*/ 1579504 w 1586410"/>
              <a:gd name="connsiteY106" fmla="*/ 684079 h 1586410"/>
              <a:gd name="connsiteX107" fmla="*/ 1582833 w 1586410"/>
              <a:gd name="connsiteY107" fmla="*/ 721354 h 1586410"/>
              <a:gd name="connsiteX108" fmla="*/ 1585615 w 1586410"/>
              <a:gd name="connsiteY108" fmla="*/ 746466 h 1586410"/>
              <a:gd name="connsiteX109" fmla="*/ 1585684 w 1586410"/>
              <a:gd name="connsiteY109" fmla="*/ 753286 h 1586410"/>
              <a:gd name="connsiteX110" fmla="*/ 1586410 w 1586410"/>
              <a:gd name="connsiteY110" fmla="*/ 761417 h 1586410"/>
              <a:gd name="connsiteX111" fmla="*/ 1586088 w 1586410"/>
              <a:gd name="connsiteY111" fmla="*/ 793205 h 1586410"/>
              <a:gd name="connsiteX112" fmla="*/ 1586410 w 1586410"/>
              <a:gd name="connsiteY112" fmla="*/ 824993 h 1586410"/>
              <a:gd name="connsiteX113" fmla="*/ 1585684 w 1586410"/>
              <a:gd name="connsiteY113" fmla="*/ 833124 h 1586410"/>
              <a:gd name="connsiteX114" fmla="*/ 1585615 w 1586410"/>
              <a:gd name="connsiteY114" fmla="*/ 839944 h 1586410"/>
              <a:gd name="connsiteX115" fmla="*/ 1582833 w 1586410"/>
              <a:gd name="connsiteY115" fmla="*/ 865056 h 1586410"/>
              <a:gd name="connsiteX116" fmla="*/ 1579504 w 1586410"/>
              <a:gd name="connsiteY116" fmla="*/ 902331 h 1586410"/>
              <a:gd name="connsiteX117" fmla="*/ 1578015 w 1586410"/>
              <a:gd name="connsiteY117" fmla="*/ 908538 h 1586410"/>
              <a:gd name="connsiteX118" fmla="*/ 1576837 w 1586410"/>
              <a:gd name="connsiteY118" fmla="*/ 919172 h 1586410"/>
              <a:gd name="connsiteX119" fmla="*/ 1559793 w 1586410"/>
              <a:gd name="connsiteY119" fmla="*/ 998612 h 1586410"/>
              <a:gd name="connsiteX120" fmla="*/ 1546589 w 1586410"/>
              <a:gd name="connsiteY120" fmla="*/ 1039516 h 1586410"/>
              <a:gd name="connsiteX121" fmla="*/ 1543717 w 1586410"/>
              <a:gd name="connsiteY121" fmla="*/ 1051485 h 1586410"/>
              <a:gd name="connsiteX122" fmla="*/ 1540325 w 1586410"/>
              <a:gd name="connsiteY122" fmla="*/ 1058919 h 1586410"/>
              <a:gd name="connsiteX123" fmla="*/ 1534833 w 1586410"/>
              <a:gd name="connsiteY123" fmla="*/ 1075930 h 1586410"/>
              <a:gd name="connsiteX124" fmla="*/ 1502822 w 1586410"/>
              <a:gd name="connsiteY124" fmla="*/ 1148933 h 1586410"/>
              <a:gd name="connsiteX125" fmla="*/ 1489935 w 1586410"/>
              <a:gd name="connsiteY125" fmla="*/ 1169362 h 1586410"/>
              <a:gd name="connsiteX126" fmla="*/ 1480509 w 1586410"/>
              <a:gd name="connsiteY126" fmla="*/ 1190020 h 1586410"/>
              <a:gd name="connsiteX127" fmla="*/ 1449087 w 1586410"/>
              <a:gd name="connsiteY127" fmla="*/ 1234113 h 1586410"/>
              <a:gd name="connsiteX128" fmla="*/ 1419597 w 1586410"/>
              <a:gd name="connsiteY128" fmla="*/ 1280861 h 1586410"/>
              <a:gd name="connsiteX129" fmla="*/ 1404232 w 1586410"/>
              <a:gd name="connsiteY129" fmla="*/ 1297057 h 1586410"/>
              <a:gd name="connsiteX130" fmla="*/ 1392138 w 1586410"/>
              <a:gd name="connsiteY130" fmla="*/ 1314027 h 1586410"/>
              <a:gd name="connsiteX131" fmla="*/ 1352056 w 1586410"/>
              <a:gd name="connsiteY131" fmla="*/ 1352054 h 1586410"/>
              <a:gd name="connsiteX132" fmla="*/ 1314027 w 1586410"/>
              <a:gd name="connsiteY132" fmla="*/ 1392138 h 1586410"/>
              <a:gd name="connsiteX133" fmla="*/ 1297056 w 1586410"/>
              <a:gd name="connsiteY133" fmla="*/ 1404232 h 1586410"/>
              <a:gd name="connsiteX134" fmla="*/ 1280860 w 1586410"/>
              <a:gd name="connsiteY134" fmla="*/ 1419597 h 1586410"/>
              <a:gd name="connsiteX135" fmla="*/ 1234115 w 1586410"/>
              <a:gd name="connsiteY135" fmla="*/ 1449086 h 1586410"/>
              <a:gd name="connsiteX136" fmla="*/ 1190020 w 1586410"/>
              <a:gd name="connsiteY136" fmla="*/ 1480509 h 1586410"/>
              <a:gd name="connsiteX137" fmla="*/ 1169361 w 1586410"/>
              <a:gd name="connsiteY137" fmla="*/ 1489935 h 1586410"/>
              <a:gd name="connsiteX138" fmla="*/ 1148933 w 1586410"/>
              <a:gd name="connsiteY138" fmla="*/ 1502822 h 1586410"/>
              <a:gd name="connsiteX139" fmla="*/ 1075930 w 1586410"/>
              <a:gd name="connsiteY139" fmla="*/ 1534833 h 1586410"/>
              <a:gd name="connsiteX140" fmla="*/ 1058920 w 1586410"/>
              <a:gd name="connsiteY140" fmla="*/ 1540324 h 1586410"/>
              <a:gd name="connsiteX141" fmla="*/ 1051485 w 1586410"/>
              <a:gd name="connsiteY141" fmla="*/ 1543717 h 1586410"/>
              <a:gd name="connsiteX142" fmla="*/ 1039514 w 1586410"/>
              <a:gd name="connsiteY142" fmla="*/ 1546589 h 1586410"/>
              <a:gd name="connsiteX143" fmla="*/ 998612 w 1586410"/>
              <a:gd name="connsiteY143" fmla="*/ 1559793 h 1586410"/>
              <a:gd name="connsiteX144" fmla="*/ 919172 w 1586410"/>
              <a:gd name="connsiteY144" fmla="*/ 1576837 h 1586410"/>
              <a:gd name="connsiteX145" fmla="*/ 908538 w 1586410"/>
              <a:gd name="connsiteY145" fmla="*/ 1578015 h 1586410"/>
              <a:gd name="connsiteX146" fmla="*/ 902331 w 1586410"/>
              <a:gd name="connsiteY146" fmla="*/ 1579504 h 1586410"/>
              <a:gd name="connsiteX147" fmla="*/ 865056 w 1586410"/>
              <a:gd name="connsiteY147" fmla="*/ 1582833 h 1586410"/>
              <a:gd name="connsiteX148" fmla="*/ 839944 w 1586410"/>
              <a:gd name="connsiteY148" fmla="*/ 1585615 h 1586410"/>
              <a:gd name="connsiteX149" fmla="*/ 833124 w 1586410"/>
              <a:gd name="connsiteY149" fmla="*/ 1585684 h 1586410"/>
              <a:gd name="connsiteX150" fmla="*/ 824993 w 1586410"/>
              <a:gd name="connsiteY150" fmla="*/ 1586410 h 1586410"/>
              <a:gd name="connsiteX151" fmla="*/ 793205 w 1586410"/>
              <a:gd name="connsiteY151" fmla="*/ 1586088 h 1586410"/>
              <a:gd name="connsiteX152" fmla="*/ 761417 w 1586410"/>
              <a:gd name="connsiteY152" fmla="*/ 1586410 h 1586410"/>
              <a:gd name="connsiteX153" fmla="*/ 753286 w 1586410"/>
              <a:gd name="connsiteY153" fmla="*/ 1585684 h 1586410"/>
              <a:gd name="connsiteX154" fmla="*/ 746466 w 1586410"/>
              <a:gd name="connsiteY154" fmla="*/ 1585615 h 1586410"/>
              <a:gd name="connsiteX155" fmla="*/ 721354 w 1586410"/>
              <a:gd name="connsiteY155" fmla="*/ 1582833 h 1586410"/>
              <a:gd name="connsiteX156" fmla="*/ 684079 w 1586410"/>
              <a:gd name="connsiteY156" fmla="*/ 1579504 h 1586410"/>
              <a:gd name="connsiteX157" fmla="*/ 677872 w 1586410"/>
              <a:gd name="connsiteY157" fmla="*/ 1578015 h 1586410"/>
              <a:gd name="connsiteX158" fmla="*/ 667238 w 1586410"/>
              <a:gd name="connsiteY158" fmla="*/ 1576837 h 1586410"/>
              <a:gd name="connsiteX159" fmla="*/ 587798 w 1586410"/>
              <a:gd name="connsiteY159" fmla="*/ 1559793 h 1586410"/>
              <a:gd name="connsiteX160" fmla="*/ 546896 w 1586410"/>
              <a:gd name="connsiteY160" fmla="*/ 1546589 h 1586410"/>
              <a:gd name="connsiteX161" fmla="*/ 534925 w 1586410"/>
              <a:gd name="connsiteY161" fmla="*/ 1543717 h 1586410"/>
              <a:gd name="connsiteX162" fmla="*/ 527490 w 1586410"/>
              <a:gd name="connsiteY162" fmla="*/ 1540324 h 1586410"/>
              <a:gd name="connsiteX163" fmla="*/ 510480 w 1586410"/>
              <a:gd name="connsiteY163" fmla="*/ 1534833 h 1586410"/>
              <a:gd name="connsiteX164" fmla="*/ 437477 w 1586410"/>
              <a:gd name="connsiteY164" fmla="*/ 1502822 h 1586410"/>
              <a:gd name="connsiteX165" fmla="*/ 417049 w 1586410"/>
              <a:gd name="connsiteY165" fmla="*/ 1489935 h 1586410"/>
              <a:gd name="connsiteX166" fmla="*/ 396390 w 1586410"/>
              <a:gd name="connsiteY166" fmla="*/ 1480509 h 1586410"/>
              <a:gd name="connsiteX167" fmla="*/ 352295 w 1586410"/>
              <a:gd name="connsiteY167" fmla="*/ 1449086 h 1586410"/>
              <a:gd name="connsiteX168" fmla="*/ 305550 w 1586410"/>
              <a:gd name="connsiteY168" fmla="*/ 1419597 h 1586410"/>
              <a:gd name="connsiteX169" fmla="*/ 289354 w 1586410"/>
              <a:gd name="connsiteY169" fmla="*/ 1404232 h 1586410"/>
              <a:gd name="connsiteX170" fmla="*/ 272383 w 1586410"/>
              <a:gd name="connsiteY170" fmla="*/ 1392138 h 1586410"/>
              <a:gd name="connsiteX171" fmla="*/ 234354 w 1586410"/>
              <a:gd name="connsiteY171" fmla="*/ 1352053 h 1586410"/>
              <a:gd name="connsiteX172" fmla="*/ 194272 w 1586410"/>
              <a:gd name="connsiteY172" fmla="*/ 1314027 h 1586410"/>
              <a:gd name="connsiteX173" fmla="*/ 182179 w 1586410"/>
              <a:gd name="connsiteY173" fmla="*/ 1297057 h 1586410"/>
              <a:gd name="connsiteX174" fmla="*/ 166813 w 1586410"/>
              <a:gd name="connsiteY174" fmla="*/ 1280861 h 1586410"/>
              <a:gd name="connsiteX175" fmla="*/ 137323 w 1586410"/>
              <a:gd name="connsiteY175" fmla="*/ 1234113 h 1586410"/>
              <a:gd name="connsiteX176" fmla="*/ 105901 w 1586410"/>
              <a:gd name="connsiteY176" fmla="*/ 1190020 h 1586410"/>
              <a:gd name="connsiteX177" fmla="*/ 96476 w 1586410"/>
              <a:gd name="connsiteY177" fmla="*/ 1169362 h 1586410"/>
              <a:gd name="connsiteX178" fmla="*/ 83588 w 1586410"/>
              <a:gd name="connsiteY178" fmla="*/ 1148933 h 1586410"/>
              <a:gd name="connsiteX179" fmla="*/ 51577 w 1586410"/>
              <a:gd name="connsiteY179" fmla="*/ 1075930 h 1586410"/>
              <a:gd name="connsiteX180" fmla="*/ 46085 w 1586410"/>
              <a:gd name="connsiteY180" fmla="*/ 1058919 h 1586410"/>
              <a:gd name="connsiteX181" fmla="*/ 42693 w 1586410"/>
              <a:gd name="connsiteY181" fmla="*/ 1051485 h 1586410"/>
              <a:gd name="connsiteX182" fmla="*/ 39821 w 1586410"/>
              <a:gd name="connsiteY182" fmla="*/ 1039516 h 1586410"/>
              <a:gd name="connsiteX183" fmla="*/ 26617 w 1586410"/>
              <a:gd name="connsiteY183" fmla="*/ 998612 h 1586410"/>
              <a:gd name="connsiteX184" fmla="*/ 9573 w 1586410"/>
              <a:gd name="connsiteY184" fmla="*/ 919172 h 1586410"/>
              <a:gd name="connsiteX185" fmla="*/ 8395 w 1586410"/>
              <a:gd name="connsiteY185" fmla="*/ 908538 h 1586410"/>
              <a:gd name="connsiteX186" fmla="*/ 6906 w 1586410"/>
              <a:gd name="connsiteY186" fmla="*/ 902331 h 1586410"/>
              <a:gd name="connsiteX187" fmla="*/ 3577 w 1586410"/>
              <a:gd name="connsiteY187" fmla="*/ 865057 h 1586410"/>
              <a:gd name="connsiteX188" fmla="*/ 795 w 1586410"/>
              <a:gd name="connsiteY188" fmla="*/ 839944 h 1586410"/>
              <a:gd name="connsiteX189" fmla="*/ 726 w 1586410"/>
              <a:gd name="connsiteY189" fmla="*/ 833124 h 1586410"/>
              <a:gd name="connsiteX190" fmla="*/ 0 w 1586410"/>
              <a:gd name="connsiteY190" fmla="*/ 824993 h 1586410"/>
              <a:gd name="connsiteX191" fmla="*/ 322 w 1586410"/>
              <a:gd name="connsiteY191" fmla="*/ 793205 h 1586410"/>
              <a:gd name="connsiteX192" fmla="*/ 0 w 1586410"/>
              <a:gd name="connsiteY192" fmla="*/ 761417 h 1586410"/>
              <a:gd name="connsiteX193" fmla="*/ 726 w 1586410"/>
              <a:gd name="connsiteY193" fmla="*/ 753286 h 1586410"/>
              <a:gd name="connsiteX194" fmla="*/ 795 w 1586410"/>
              <a:gd name="connsiteY194" fmla="*/ 746466 h 1586410"/>
              <a:gd name="connsiteX195" fmla="*/ 3577 w 1586410"/>
              <a:gd name="connsiteY195" fmla="*/ 721353 h 1586410"/>
              <a:gd name="connsiteX196" fmla="*/ 6906 w 1586410"/>
              <a:gd name="connsiteY196" fmla="*/ 684079 h 1586410"/>
              <a:gd name="connsiteX197" fmla="*/ 8395 w 1586410"/>
              <a:gd name="connsiteY197" fmla="*/ 677872 h 1586410"/>
              <a:gd name="connsiteX198" fmla="*/ 9573 w 1586410"/>
              <a:gd name="connsiteY198" fmla="*/ 667238 h 1586410"/>
              <a:gd name="connsiteX199" fmla="*/ 26617 w 1586410"/>
              <a:gd name="connsiteY199" fmla="*/ 587798 h 1586410"/>
              <a:gd name="connsiteX200" fmla="*/ 36911 w 1586410"/>
              <a:gd name="connsiteY200" fmla="*/ 559025 h 1586410"/>
              <a:gd name="connsiteX201" fmla="*/ 42693 w 1586410"/>
              <a:gd name="connsiteY201" fmla="*/ 534925 h 1586410"/>
              <a:gd name="connsiteX202" fmla="*/ 55845 w 1586410"/>
              <a:gd name="connsiteY202" fmla="*/ 506100 h 1586410"/>
              <a:gd name="connsiteX203" fmla="*/ 70788 w 1586410"/>
              <a:gd name="connsiteY203" fmla="*/ 464329 h 1586410"/>
              <a:gd name="connsiteX204" fmla="*/ 93837 w 1586410"/>
              <a:gd name="connsiteY204" fmla="*/ 422830 h 1586410"/>
              <a:gd name="connsiteX205" fmla="*/ 105901 w 1586410"/>
              <a:gd name="connsiteY205" fmla="*/ 396390 h 1586410"/>
              <a:gd name="connsiteX206" fmla="*/ 117784 w 1586410"/>
              <a:gd name="connsiteY206" fmla="*/ 379715 h 1586410"/>
              <a:gd name="connsiteX207" fmla="*/ 132775 w 1586410"/>
              <a:gd name="connsiteY207" fmla="*/ 352724 h 1586410"/>
              <a:gd name="connsiteX208" fmla="*/ 176809 w 1586410"/>
              <a:gd name="connsiteY208" fmla="*/ 296888 h 1586410"/>
              <a:gd name="connsiteX209" fmla="*/ 194272 w 1586410"/>
              <a:gd name="connsiteY209" fmla="*/ 272383 h 1586410"/>
              <a:gd name="connsiteX210" fmla="*/ 201668 w 1586410"/>
              <a:gd name="connsiteY210" fmla="*/ 265366 h 1586410"/>
              <a:gd name="connsiteX211" fmla="*/ 210481 w 1586410"/>
              <a:gd name="connsiteY211" fmla="*/ 254192 h 1586410"/>
              <a:gd name="connsiteX212" fmla="*/ 301809 w 1586410"/>
              <a:gd name="connsiteY212" fmla="*/ 169944 h 1586410"/>
              <a:gd name="connsiteX213" fmla="*/ 303301 w 1586410"/>
              <a:gd name="connsiteY213" fmla="*/ 168946 h 1586410"/>
              <a:gd name="connsiteX214" fmla="*/ 305550 w 1586410"/>
              <a:gd name="connsiteY214" fmla="*/ 166813 h 1586410"/>
              <a:gd name="connsiteX215" fmla="*/ 322297 w 1586410"/>
              <a:gd name="connsiteY215" fmla="*/ 156248 h 1586410"/>
              <a:gd name="connsiteX216" fmla="*/ 404663 w 1586410"/>
              <a:gd name="connsiteY216" fmla="*/ 101190 h 1586410"/>
              <a:gd name="connsiteX217" fmla="*/ 423186 w 1586410"/>
              <a:gd name="connsiteY217" fmla="*/ 92604 h 1586410"/>
              <a:gd name="connsiteX218" fmla="*/ 437477 w 1586410"/>
              <a:gd name="connsiteY218" fmla="*/ 83588 h 1586410"/>
              <a:gd name="connsiteX219" fmla="*/ 510480 w 1586410"/>
              <a:gd name="connsiteY219" fmla="*/ 51577 h 1586410"/>
              <a:gd name="connsiteX220" fmla="*/ 514474 w 1586410"/>
              <a:gd name="connsiteY220" fmla="*/ 50287 h 1586410"/>
              <a:gd name="connsiteX221" fmla="*/ 516947 w 1586410"/>
              <a:gd name="connsiteY221" fmla="*/ 49141 h 1586410"/>
              <a:gd name="connsiteX222" fmla="*/ 526236 w 1586410"/>
              <a:gd name="connsiteY222" fmla="*/ 46490 h 1586410"/>
              <a:gd name="connsiteX223" fmla="*/ 587798 w 1586410"/>
              <a:gd name="connsiteY223" fmla="*/ 26617 h 1586410"/>
              <a:gd name="connsiteX224" fmla="*/ 620364 w 1586410"/>
              <a:gd name="connsiteY224" fmla="*/ 19630 h 1586410"/>
              <a:gd name="connsiteX225" fmla="*/ 636564 w 1586410"/>
              <a:gd name="connsiteY225" fmla="*/ 15008 h 1586410"/>
              <a:gd name="connsiteX226" fmla="*/ 648721 w 1586410"/>
              <a:gd name="connsiteY226" fmla="*/ 13546 h 1586410"/>
              <a:gd name="connsiteX227" fmla="*/ 667238 w 1586410"/>
              <a:gd name="connsiteY227" fmla="*/ 9573 h 1586410"/>
              <a:gd name="connsiteX228" fmla="*/ 746466 w 1586410"/>
              <a:gd name="connsiteY228" fmla="*/ 795 h 1586410"/>
              <a:gd name="connsiteX229" fmla="*/ 755568 w 1586410"/>
              <a:gd name="connsiteY229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1586410" h="1586410">
                <a:moveTo>
                  <a:pt x="793205" y="837706"/>
                </a:moveTo>
                <a:lnTo>
                  <a:pt x="195509" y="1182785"/>
                </a:lnTo>
                <a:lnTo>
                  <a:pt x="210418" y="1206179"/>
                </a:lnTo>
                <a:lnTo>
                  <a:pt x="256586" y="1263935"/>
                </a:lnTo>
                <a:lnTo>
                  <a:pt x="301798" y="1311799"/>
                </a:lnTo>
                <a:lnTo>
                  <a:pt x="352020" y="1354367"/>
                </a:lnTo>
                <a:lnTo>
                  <a:pt x="412181" y="1397365"/>
                </a:lnTo>
                <a:lnTo>
                  <a:pt x="466371" y="1427931"/>
                </a:lnTo>
                <a:lnTo>
                  <a:pt x="533148" y="1458287"/>
                </a:lnTo>
                <a:lnTo>
                  <a:pt x="595205" y="1479360"/>
                </a:lnTo>
                <a:lnTo>
                  <a:pt x="660274" y="1494823"/>
                </a:lnTo>
                <a:lnTo>
                  <a:pt x="727123" y="1504409"/>
                </a:lnTo>
                <a:lnTo>
                  <a:pt x="793205" y="1507304"/>
                </a:lnTo>
                <a:lnTo>
                  <a:pt x="859287" y="1504409"/>
                </a:lnTo>
                <a:lnTo>
                  <a:pt x="926136" y="1494823"/>
                </a:lnTo>
                <a:lnTo>
                  <a:pt x="991205" y="1479360"/>
                </a:lnTo>
                <a:lnTo>
                  <a:pt x="1053262" y="1458287"/>
                </a:lnTo>
                <a:lnTo>
                  <a:pt x="1120039" y="1427931"/>
                </a:lnTo>
                <a:lnTo>
                  <a:pt x="1174229" y="1397365"/>
                </a:lnTo>
                <a:lnTo>
                  <a:pt x="1234390" y="1354367"/>
                </a:lnTo>
                <a:lnTo>
                  <a:pt x="1284612" y="1311799"/>
                </a:lnTo>
                <a:lnTo>
                  <a:pt x="1329824" y="1263935"/>
                </a:lnTo>
                <a:lnTo>
                  <a:pt x="1375992" y="1206179"/>
                </a:lnTo>
                <a:lnTo>
                  <a:pt x="1390901" y="1182785"/>
                </a:lnTo>
                <a:close/>
                <a:moveTo>
                  <a:pt x="1431814" y="469004"/>
                </a:moveTo>
                <a:lnTo>
                  <a:pt x="870283" y="793205"/>
                </a:lnTo>
                <a:lnTo>
                  <a:pt x="1431814" y="1117406"/>
                </a:lnTo>
                <a:lnTo>
                  <a:pt x="1442937" y="1089652"/>
                </a:lnTo>
                <a:lnTo>
                  <a:pt x="1480916" y="992555"/>
                </a:lnTo>
                <a:lnTo>
                  <a:pt x="1493585" y="928827"/>
                </a:lnTo>
                <a:lnTo>
                  <a:pt x="1505979" y="860521"/>
                </a:lnTo>
                <a:lnTo>
                  <a:pt x="1506654" y="793205"/>
                </a:lnTo>
                <a:lnTo>
                  <a:pt x="1505979" y="725889"/>
                </a:lnTo>
                <a:lnTo>
                  <a:pt x="1493585" y="657583"/>
                </a:lnTo>
                <a:lnTo>
                  <a:pt x="1480916" y="593855"/>
                </a:lnTo>
                <a:lnTo>
                  <a:pt x="1442937" y="496758"/>
                </a:lnTo>
                <a:close/>
                <a:moveTo>
                  <a:pt x="154596" y="469004"/>
                </a:moveTo>
                <a:lnTo>
                  <a:pt x="143473" y="496758"/>
                </a:lnTo>
                <a:lnTo>
                  <a:pt x="105494" y="593855"/>
                </a:lnTo>
                <a:lnTo>
                  <a:pt x="92825" y="657583"/>
                </a:lnTo>
                <a:lnTo>
                  <a:pt x="80431" y="725889"/>
                </a:lnTo>
                <a:lnTo>
                  <a:pt x="79756" y="793205"/>
                </a:lnTo>
                <a:lnTo>
                  <a:pt x="80431" y="860521"/>
                </a:lnTo>
                <a:lnTo>
                  <a:pt x="92825" y="928827"/>
                </a:lnTo>
                <a:lnTo>
                  <a:pt x="105494" y="992555"/>
                </a:lnTo>
                <a:lnTo>
                  <a:pt x="143473" y="1089652"/>
                </a:lnTo>
                <a:lnTo>
                  <a:pt x="154596" y="1117406"/>
                </a:lnTo>
                <a:lnTo>
                  <a:pt x="716127" y="793205"/>
                </a:lnTo>
                <a:close/>
                <a:moveTo>
                  <a:pt x="780263" y="78539"/>
                </a:moveTo>
                <a:lnTo>
                  <a:pt x="746504" y="79222"/>
                </a:lnTo>
                <a:lnTo>
                  <a:pt x="626462" y="96436"/>
                </a:lnTo>
                <a:lnTo>
                  <a:pt x="513174" y="134905"/>
                </a:lnTo>
                <a:lnTo>
                  <a:pt x="477886" y="151984"/>
                </a:lnTo>
                <a:lnTo>
                  <a:pt x="412181" y="189045"/>
                </a:lnTo>
                <a:lnTo>
                  <a:pt x="352020" y="232043"/>
                </a:lnTo>
                <a:lnTo>
                  <a:pt x="301798" y="274611"/>
                </a:lnTo>
                <a:lnTo>
                  <a:pt x="256586" y="322475"/>
                </a:lnTo>
                <a:lnTo>
                  <a:pt x="210418" y="380231"/>
                </a:lnTo>
                <a:lnTo>
                  <a:pt x="195509" y="403625"/>
                </a:lnTo>
                <a:lnTo>
                  <a:pt x="793205" y="748704"/>
                </a:lnTo>
                <a:lnTo>
                  <a:pt x="1390901" y="403625"/>
                </a:lnTo>
                <a:lnTo>
                  <a:pt x="1368295" y="368153"/>
                </a:lnTo>
                <a:lnTo>
                  <a:pt x="1351197" y="345102"/>
                </a:lnTo>
                <a:lnTo>
                  <a:pt x="1270471" y="259639"/>
                </a:lnTo>
                <a:lnTo>
                  <a:pt x="1254322" y="246289"/>
                </a:lnTo>
                <a:lnTo>
                  <a:pt x="1155732" y="175825"/>
                </a:lnTo>
                <a:lnTo>
                  <a:pt x="1149818" y="172016"/>
                </a:lnTo>
                <a:lnTo>
                  <a:pt x="1037143" y="120795"/>
                </a:lnTo>
                <a:lnTo>
                  <a:pt x="1012505" y="112111"/>
                </a:lnTo>
                <a:lnTo>
                  <a:pt x="899542" y="85267"/>
                </a:lnTo>
                <a:lnTo>
                  <a:pt x="876203" y="8274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4" y="39821"/>
                </a:lnTo>
                <a:lnTo>
                  <a:pt x="1051485" y="42693"/>
                </a:lnTo>
                <a:lnTo>
                  <a:pt x="1058920" y="46086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6" y="234356"/>
                </a:lnTo>
                <a:lnTo>
                  <a:pt x="1392138" y="272383"/>
                </a:lnTo>
                <a:lnTo>
                  <a:pt x="1404232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5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2" y="1297057"/>
                </a:lnTo>
                <a:lnTo>
                  <a:pt x="1392138" y="1314027"/>
                </a:lnTo>
                <a:lnTo>
                  <a:pt x="1352056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4"/>
                </a:lnTo>
                <a:lnTo>
                  <a:pt x="1051485" y="1543717"/>
                </a:lnTo>
                <a:lnTo>
                  <a:pt x="1039514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6" y="1546589"/>
                </a:lnTo>
                <a:lnTo>
                  <a:pt x="534925" y="1543717"/>
                </a:lnTo>
                <a:lnTo>
                  <a:pt x="527490" y="1540324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5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4" y="1352053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3" y="1051485"/>
                </a:lnTo>
                <a:lnTo>
                  <a:pt x="39821" y="1039516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7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3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100"/>
                </a:lnTo>
                <a:lnTo>
                  <a:pt x="70788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8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7" y="156248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4" y="50287"/>
                </a:lnTo>
                <a:lnTo>
                  <a:pt x="516947" y="49141"/>
                </a:lnTo>
                <a:lnTo>
                  <a:pt x="526236" y="46490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67FC2335-D21B-46AE-8EFC-18A141FD4EAD}"/>
              </a:ext>
            </a:extLst>
          </p:cNvPr>
          <p:cNvSpPr/>
          <p:nvPr/>
        </p:nvSpPr>
        <p:spPr>
          <a:xfrm>
            <a:off x="4148292" y="4741909"/>
            <a:ext cx="1586410" cy="1586410"/>
          </a:xfrm>
          <a:custGeom>
            <a:avLst/>
            <a:gdLst>
              <a:gd name="connsiteX0" fmla="*/ 793205 w 1586410"/>
              <a:gd name="connsiteY0" fmla="*/ 865835 h 1586410"/>
              <a:gd name="connsiteX1" fmla="*/ 251279 w 1586410"/>
              <a:gd name="connsiteY1" fmla="*/ 1178716 h 1586410"/>
              <a:gd name="connsiteX2" fmla="*/ 260381 w 1586410"/>
              <a:gd name="connsiteY2" fmla="*/ 1192593 h 1586410"/>
              <a:gd name="connsiteX3" fmla="*/ 304528 w 1586410"/>
              <a:gd name="connsiteY3" fmla="*/ 1243719 h 1586410"/>
              <a:gd name="connsiteX4" fmla="*/ 344984 w 1586410"/>
              <a:gd name="connsiteY4" fmla="*/ 1285864 h 1586410"/>
              <a:gd name="connsiteX5" fmla="*/ 390783 w 1586410"/>
              <a:gd name="connsiteY5" fmla="*/ 1322189 h 1586410"/>
              <a:gd name="connsiteX6" fmla="*/ 445813 w 1586410"/>
              <a:gd name="connsiteY6" fmla="*/ 1361299 h 1586410"/>
              <a:gd name="connsiteX7" fmla="*/ 495082 w 1586410"/>
              <a:gd name="connsiteY7" fmla="*/ 1387334 h 1586410"/>
              <a:gd name="connsiteX8" fmla="*/ 556227 w 1586410"/>
              <a:gd name="connsiteY8" fmla="*/ 1415326 h 1586410"/>
              <a:gd name="connsiteX9" fmla="*/ 613319 w 1586410"/>
              <a:gd name="connsiteY9" fmla="*/ 1433283 h 1586410"/>
              <a:gd name="connsiteX10" fmla="*/ 672455 w 1586410"/>
              <a:gd name="connsiteY10" fmla="*/ 1447839 h 1586410"/>
              <a:gd name="connsiteX11" fmla="*/ 733312 w 1586410"/>
              <a:gd name="connsiteY11" fmla="*/ 1455454 h 1586410"/>
              <a:gd name="connsiteX12" fmla="*/ 793205 w 1586410"/>
              <a:gd name="connsiteY12" fmla="*/ 1458867 h 1586410"/>
              <a:gd name="connsiteX13" fmla="*/ 853098 w 1586410"/>
              <a:gd name="connsiteY13" fmla="*/ 1455454 h 1586410"/>
              <a:gd name="connsiteX14" fmla="*/ 913955 w 1586410"/>
              <a:gd name="connsiteY14" fmla="*/ 1447839 h 1586410"/>
              <a:gd name="connsiteX15" fmla="*/ 973091 w 1586410"/>
              <a:gd name="connsiteY15" fmla="*/ 1433283 h 1586410"/>
              <a:gd name="connsiteX16" fmla="*/ 1030183 w 1586410"/>
              <a:gd name="connsiteY16" fmla="*/ 1415326 h 1586410"/>
              <a:gd name="connsiteX17" fmla="*/ 1091328 w 1586410"/>
              <a:gd name="connsiteY17" fmla="*/ 1387334 h 1586410"/>
              <a:gd name="connsiteX18" fmla="*/ 1140597 w 1586410"/>
              <a:gd name="connsiteY18" fmla="*/ 1361299 h 1586410"/>
              <a:gd name="connsiteX19" fmla="*/ 1195627 w 1586410"/>
              <a:gd name="connsiteY19" fmla="*/ 1322189 h 1586410"/>
              <a:gd name="connsiteX20" fmla="*/ 1241426 w 1586410"/>
              <a:gd name="connsiteY20" fmla="*/ 1285864 h 1586410"/>
              <a:gd name="connsiteX21" fmla="*/ 1281882 w 1586410"/>
              <a:gd name="connsiteY21" fmla="*/ 1243719 h 1586410"/>
              <a:gd name="connsiteX22" fmla="*/ 1326029 w 1586410"/>
              <a:gd name="connsiteY22" fmla="*/ 1192593 h 1586410"/>
              <a:gd name="connsiteX23" fmla="*/ 1335131 w 1586410"/>
              <a:gd name="connsiteY23" fmla="*/ 1178716 h 1586410"/>
              <a:gd name="connsiteX24" fmla="*/ 1397853 w 1586410"/>
              <a:gd name="connsiteY24" fmla="*/ 516742 h 1586410"/>
              <a:gd name="connsiteX25" fmla="*/ 919005 w 1586410"/>
              <a:gd name="connsiteY25" fmla="*/ 793205 h 1586410"/>
              <a:gd name="connsiteX26" fmla="*/ 1397853 w 1586410"/>
              <a:gd name="connsiteY26" fmla="*/ 1069668 h 1586410"/>
              <a:gd name="connsiteX27" fmla="*/ 1412280 w 1586410"/>
              <a:gd name="connsiteY27" fmla="*/ 1035463 h 1586410"/>
              <a:gd name="connsiteX28" fmla="*/ 1434007 w 1586410"/>
              <a:gd name="connsiteY28" fmla="*/ 973033 h 1586410"/>
              <a:gd name="connsiteX29" fmla="*/ 1446982 w 1586410"/>
              <a:gd name="connsiteY29" fmla="*/ 914704 h 1586410"/>
              <a:gd name="connsiteX30" fmla="*/ 1455979 w 1586410"/>
              <a:gd name="connsiteY30" fmla="*/ 853920 h 1586410"/>
              <a:gd name="connsiteX31" fmla="*/ 1458255 w 1586410"/>
              <a:gd name="connsiteY31" fmla="*/ 793205 h 1586410"/>
              <a:gd name="connsiteX32" fmla="*/ 1455979 w 1586410"/>
              <a:gd name="connsiteY32" fmla="*/ 732490 h 1586410"/>
              <a:gd name="connsiteX33" fmla="*/ 1446982 w 1586410"/>
              <a:gd name="connsiteY33" fmla="*/ 671706 h 1586410"/>
              <a:gd name="connsiteX34" fmla="*/ 1434007 w 1586410"/>
              <a:gd name="connsiteY34" fmla="*/ 613377 h 1586410"/>
              <a:gd name="connsiteX35" fmla="*/ 1412280 w 1586410"/>
              <a:gd name="connsiteY35" fmla="*/ 550947 h 1586410"/>
              <a:gd name="connsiteX36" fmla="*/ 188557 w 1586410"/>
              <a:gd name="connsiteY36" fmla="*/ 516742 h 1586410"/>
              <a:gd name="connsiteX37" fmla="*/ 174131 w 1586410"/>
              <a:gd name="connsiteY37" fmla="*/ 550946 h 1586410"/>
              <a:gd name="connsiteX38" fmla="*/ 152403 w 1586410"/>
              <a:gd name="connsiteY38" fmla="*/ 613377 h 1586410"/>
              <a:gd name="connsiteX39" fmla="*/ 139428 w 1586410"/>
              <a:gd name="connsiteY39" fmla="*/ 671706 h 1586410"/>
              <a:gd name="connsiteX40" fmla="*/ 130431 w 1586410"/>
              <a:gd name="connsiteY40" fmla="*/ 732490 h 1586410"/>
              <a:gd name="connsiteX41" fmla="*/ 128155 w 1586410"/>
              <a:gd name="connsiteY41" fmla="*/ 793205 h 1586410"/>
              <a:gd name="connsiteX42" fmla="*/ 130431 w 1586410"/>
              <a:gd name="connsiteY42" fmla="*/ 853920 h 1586410"/>
              <a:gd name="connsiteX43" fmla="*/ 139428 w 1586410"/>
              <a:gd name="connsiteY43" fmla="*/ 914704 h 1586410"/>
              <a:gd name="connsiteX44" fmla="*/ 152403 w 1586410"/>
              <a:gd name="connsiteY44" fmla="*/ 973033 h 1586410"/>
              <a:gd name="connsiteX45" fmla="*/ 174131 w 1586410"/>
              <a:gd name="connsiteY45" fmla="*/ 1035464 h 1586410"/>
              <a:gd name="connsiteX46" fmla="*/ 188557 w 1586410"/>
              <a:gd name="connsiteY46" fmla="*/ 1069668 h 1586410"/>
              <a:gd name="connsiteX47" fmla="*/ 667405 w 1586410"/>
              <a:gd name="connsiteY47" fmla="*/ 793205 h 1586410"/>
              <a:gd name="connsiteX48" fmla="*/ 787550 w 1586410"/>
              <a:gd name="connsiteY48" fmla="*/ 127221 h 1586410"/>
              <a:gd name="connsiteX49" fmla="*/ 754066 w 1586410"/>
              <a:gd name="connsiteY49" fmla="*/ 128360 h 1586410"/>
              <a:gd name="connsiteX50" fmla="*/ 669048 w 1586410"/>
              <a:gd name="connsiteY50" fmla="*/ 138997 h 1586410"/>
              <a:gd name="connsiteX51" fmla="*/ 644988 w 1586410"/>
              <a:gd name="connsiteY51" fmla="*/ 143167 h 1586410"/>
              <a:gd name="connsiteX52" fmla="*/ 540126 w 1586410"/>
              <a:gd name="connsiteY52" fmla="*/ 176148 h 1586410"/>
              <a:gd name="connsiteX53" fmla="*/ 519309 w 1586410"/>
              <a:gd name="connsiteY53" fmla="*/ 186274 h 1586410"/>
              <a:gd name="connsiteX54" fmla="*/ 445813 w 1586410"/>
              <a:gd name="connsiteY54" fmla="*/ 225111 h 1586410"/>
              <a:gd name="connsiteX55" fmla="*/ 390783 w 1586410"/>
              <a:gd name="connsiteY55" fmla="*/ 264221 h 1586410"/>
              <a:gd name="connsiteX56" fmla="*/ 344984 w 1586410"/>
              <a:gd name="connsiteY56" fmla="*/ 300546 h 1586410"/>
              <a:gd name="connsiteX57" fmla="*/ 304528 w 1586410"/>
              <a:gd name="connsiteY57" fmla="*/ 342691 h 1586410"/>
              <a:gd name="connsiteX58" fmla="*/ 260381 w 1586410"/>
              <a:gd name="connsiteY58" fmla="*/ 393817 h 1586410"/>
              <a:gd name="connsiteX59" fmla="*/ 251279 w 1586410"/>
              <a:gd name="connsiteY59" fmla="*/ 407694 h 1586410"/>
              <a:gd name="connsiteX60" fmla="*/ 793205 w 1586410"/>
              <a:gd name="connsiteY60" fmla="*/ 720575 h 1586410"/>
              <a:gd name="connsiteX61" fmla="*/ 1335131 w 1586410"/>
              <a:gd name="connsiteY61" fmla="*/ 407694 h 1586410"/>
              <a:gd name="connsiteX62" fmla="*/ 1322656 w 1586410"/>
              <a:gd name="connsiteY62" fmla="*/ 388675 h 1586410"/>
              <a:gd name="connsiteX63" fmla="*/ 1305311 w 1586410"/>
              <a:gd name="connsiteY63" fmla="*/ 367098 h 1586410"/>
              <a:gd name="connsiteX64" fmla="*/ 1230394 w 1586410"/>
              <a:gd name="connsiteY64" fmla="*/ 289053 h 1586410"/>
              <a:gd name="connsiteX65" fmla="*/ 1228441 w 1586410"/>
              <a:gd name="connsiteY65" fmla="*/ 287542 h 1586410"/>
              <a:gd name="connsiteX66" fmla="*/ 1136195 w 1586410"/>
              <a:gd name="connsiteY66" fmla="*/ 221982 h 1586410"/>
              <a:gd name="connsiteX67" fmla="*/ 1119982 w 1586410"/>
              <a:gd name="connsiteY67" fmla="*/ 212194 h 1586410"/>
              <a:gd name="connsiteX68" fmla="*/ 1020056 w 1586410"/>
              <a:gd name="connsiteY68" fmla="*/ 166447 h 1586410"/>
              <a:gd name="connsiteX69" fmla="*/ 998259 w 1586410"/>
              <a:gd name="connsiteY69" fmla="*/ 159322 h 1586410"/>
              <a:gd name="connsiteX70" fmla="*/ 896651 w 1586410"/>
              <a:gd name="connsiteY70" fmla="*/ 134312 h 1586410"/>
              <a:gd name="connsiteX71" fmla="*/ 890800 w 1586410"/>
              <a:gd name="connsiteY71" fmla="*/ 133105 h 1586410"/>
              <a:gd name="connsiteX72" fmla="*/ 761417 w 1586410"/>
              <a:gd name="connsiteY72" fmla="*/ 0 h 1586410"/>
              <a:gd name="connsiteX73" fmla="*/ 775588 w 1586410"/>
              <a:gd name="connsiteY73" fmla="*/ 500 h 1586410"/>
              <a:gd name="connsiteX74" fmla="*/ 824993 w 1586410"/>
              <a:gd name="connsiteY74" fmla="*/ 0 h 1586410"/>
              <a:gd name="connsiteX75" fmla="*/ 866562 w 1586410"/>
              <a:gd name="connsiteY75" fmla="*/ 3712 h 1586410"/>
              <a:gd name="connsiteX76" fmla="*/ 879501 w 1586410"/>
              <a:gd name="connsiteY76" fmla="*/ 4169 h 1586410"/>
              <a:gd name="connsiteX77" fmla="*/ 886546 w 1586410"/>
              <a:gd name="connsiteY77" fmla="*/ 5496 h 1586410"/>
              <a:gd name="connsiteX78" fmla="*/ 902331 w 1586410"/>
              <a:gd name="connsiteY78" fmla="*/ 6906 h 1586410"/>
              <a:gd name="connsiteX79" fmla="*/ 932748 w 1586410"/>
              <a:gd name="connsiteY79" fmla="*/ 14204 h 1586410"/>
              <a:gd name="connsiteX80" fmla="*/ 998612 w 1586410"/>
              <a:gd name="connsiteY80" fmla="*/ 26617 h 1586410"/>
              <a:gd name="connsiteX81" fmla="*/ 1039515 w 1586410"/>
              <a:gd name="connsiteY81" fmla="*/ 39821 h 1586410"/>
              <a:gd name="connsiteX82" fmla="*/ 1051485 w 1586410"/>
              <a:gd name="connsiteY82" fmla="*/ 42693 h 1586410"/>
              <a:gd name="connsiteX83" fmla="*/ 1058920 w 1586410"/>
              <a:gd name="connsiteY83" fmla="*/ 46085 h 1586410"/>
              <a:gd name="connsiteX84" fmla="*/ 1075930 w 1586410"/>
              <a:gd name="connsiteY84" fmla="*/ 51577 h 1586410"/>
              <a:gd name="connsiteX85" fmla="*/ 1148933 w 1586410"/>
              <a:gd name="connsiteY85" fmla="*/ 83588 h 1586410"/>
              <a:gd name="connsiteX86" fmla="*/ 1169361 w 1586410"/>
              <a:gd name="connsiteY86" fmla="*/ 96475 h 1586410"/>
              <a:gd name="connsiteX87" fmla="*/ 1190020 w 1586410"/>
              <a:gd name="connsiteY87" fmla="*/ 105901 h 1586410"/>
              <a:gd name="connsiteX88" fmla="*/ 1234114 w 1586410"/>
              <a:gd name="connsiteY88" fmla="*/ 137324 h 1586410"/>
              <a:gd name="connsiteX89" fmla="*/ 1280861 w 1586410"/>
              <a:gd name="connsiteY89" fmla="*/ 166813 h 1586410"/>
              <a:gd name="connsiteX90" fmla="*/ 1297056 w 1586410"/>
              <a:gd name="connsiteY90" fmla="*/ 182178 h 1586410"/>
              <a:gd name="connsiteX91" fmla="*/ 1314027 w 1586410"/>
              <a:gd name="connsiteY91" fmla="*/ 194272 h 1586410"/>
              <a:gd name="connsiteX92" fmla="*/ 1352055 w 1586410"/>
              <a:gd name="connsiteY92" fmla="*/ 234356 h 1586410"/>
              <a:gd name="connsiteX93" fmla="*/ 1392138 w 1586410"/>
              <a:gd name="connsiteY93" fmla="*/ 272383 h 1586410"/>
              <a:gd name="connsiteX94" fmla="*/ 1404232 w 1586410"/>
              <a:gd name="connsiteY94" fmla="*/ 289354 h 1586410"/>
              <a:gd name="connsiteX95" fmla="*/ 1419597 w 1586410"/>
              <a:gd name="connsiteY95" fmla="*/ 305550 h 1586410"/>
              <a:gd name="connsiteX96" fmla="*/ 1449086 w 1586410"/>
              <a:gd name="connsiteY96" fmla="*/ 352296 h 1586410"/>
              <a:gd name="connsiteX97" fmla="*/ 1480509 w 1586410"/>
              <a:gd name="connsiteY97" fmla="*/ 396390 h 1586410"/>
              <a:gd name="connsiteX98" fmla="*/ 1489935 w 1586410"/>
              <a:gd name="connsiteY98" fmla="*/ 417049 h 1586410"/>
              <a:gd name="connsiteX99" fmla="*/ 1502822 w 1586410"/>
              <a:gd name="connsiteY99" fmla="*/ 437477 h 1586410"/>
              <a:gd name="connsiteX100" fmla="*/ 1534833 w 1586410"/>
              <a:gd name="connsiteY100" fmla="*/ 510480 h 1586410"/>
              <a:gd name="connsiteX101" fmla="*/ 1540325 w 1586410"/>
              <a:gd name="connsiteY101" fmla="*/ 527490 h 1586410"/>
              <a:gd name="connsiteX102" fmla="*/ 1543717 w 1586410"/>
              <a:gd name="connsiteY102" fmla="*/ 534925 h 1586410"/>
              <a:gd name="connsiteX103" fmla="*/ 1546589 w 1586410"/>
              <a:gd name="connsiteY103" fmla="*/ 546895 h 1586410"/>
              <a:gd name="connsiteX104" fmla="*/ 1559793 w 1586410"/>
              <a:gd name="connsiteY104" fmla="*/ 587798 h 1586410"/>
              <a:gd name="connsiteX105" fmla="*/ 1576837 w 1586410"/>
              <a:gd name="connsiteY105" fmla="*/ 667238 h 1586410"/>
              <a:gd name="connsiteX106" fmla="*/ 1578015 w 1586410"/>
              <a:gd name="connsiteY106" fmla="*/ 677872 h 1586410"/>
              <a:gd name="connsiteX107" fmla="*/ 1579504 w 1586410"/>
              <a:gd name="connsiteY107" fmla="*/ 684079 h 1586410"/>
              <a:gd name="connsiteX108" fmla="*/ 1582833 w 1586410"/>
              <a:gd name="connsiteY108" fmla="*/ 721354 h 1586410"/>
              <a:gd name="connsiteX109" fmla="*/ 1585615 w 1586410"/>
              <a:gd name="connsiteY109" fmla="*/ 746466 h 1586410"/>
              <a:gd name="connsiteX110" fmla="*/ 1585684 w 1586410"/>
              <a:gd name="connsiteY110" fmla="*/ 753286 h 1586410"/>
              <a:gd name="connsiteX111" fmla="*/ 1586410 w 1586410"/>
              <a:gd name="connsiteY111" fmla="*/ 761417 h 1586410"/>
              <a:gd name="connsiteX112" fmla="*/ 1586088 w 1586410"/>
              <a:gd name="connsiteY112" fmla="*/ 793205 h 1586410"/>
              <a:gd name="connsiteX113" fmla="*/ 1586410 w 1586410"/>
              <a:gd name="connsiteY113" fmla="*/ 824993 h 1586410"/>
              <a:gd name="connsiteX114" fmla="*/ 1585684 w 1586410"/>
              <a:gd name="connsiteY114" fmla="*/ 833124 h 1586410"/>
              <a:gd name="connsiteX115" fmla="*/ 1585615 w 1586410"/>
              <a:gd name="connsiteY115" fmla="*/ 839944 h 1586410"/>
              <a:gd name="connsiteX116" fmla="*/ 1582833 w 1586410"/>
              <a:gd name="connsiteY116" fmla="*/ 865056 h 1586410"/>
              <a:gd name="connsiteX117" fmla="*/ 1579504 w 1586410"/>
              <a:gd name="connsiteY117" fmla="*/ 902331 h 1586410"/>
              <a:gd name="connsiteX118" fmla="*/ 1578015 w 1586410"/>
              <a:gd name="connsiteY118" fmla="*/ 908538 h 1586410"/>
              <a:gd name="connsiteX119" fmla="*/ 1576837 w 1586410"/>
              <a:gd name="connsiteY119" fmla="*/ 919172 h 1586410"/>
              <a:gd name="connsiteX120" fmla="*/ 1559793 w 1586410"/>
              <a:gd name="connsiteY120" fmla="*/ 998612 h 1586410"/>
              <a:gd name="connsiteX121" fmla="*/ 1546589 w 1586410"/>
              <a:gd name="connsiteY121" fmla="*/ 1039515 h 1586410"/>
              <a:gd name="connsiteX122" fmla="*/ 1543717 w 1586410"/>
              <a:gd name="connsiteY122" fmla="*/ 1051485 h 1586410"/>
              <a:gd name="connsiteX123" fmla="*/ 1540325 w 1586410"/>
              <a:gd name="connsiteY123" fmla="*/ 1058920 h 1586410"/>
              <a:gd name="connsiteX124" fmla="*/ 1534833 w 1586410"/>
              <a:gd name="connsiteY124" fmla="*/ 1075930 h 1586410"/>
              <a:gd name="connsiteX125" fmla="*/ 1502822 w 1586410"/>
              <a:gd name="connsiteY125" fmla="*/ 1148933 h 1586410"/>
              <a:gd name="connsiteX126" fmla="*/ 1489935 w 1586410"/>
              <a:gd name="connsiteY126" fmla="*/ 1169361 h 1586410"/>
              <a:gd name="connsiteX127" fmla="*/ 1480509 w 1586410"/>
              <a:gd name="connsiteY127" fmla="*/ 1190020 h 1586410"/>
              <a:gd name="connsiteX128" fmla="*/ 1449086 w 1586410"/>
              <a:gd name="connsiteY128" fmla="*/ 1234114 h 1586410"/>
              <a:gd name="connsiteX129" fmla="*/ 1419597 w 1586410"/>
              <a:gd name="connsiteY129" fmla="*/ 1280861 h 1586410"/>
              <a:gd name="connsiteX130" fmla="*/ 1404232 w 1586410"/>
              <a:gd name="connsiteY130" fmla="*/ 1297056 h 1586410"/>
              <a:gd name="connsiteX131" fmla="*/ 1392138 w 1586410"/>
              <a:gd name="connsiteY131" fmla="*/ 1314027 h 1586410"/>
              <a:gd name="connsiteX132" fmla="*/ 1352055 w 1586410"/>
              <a:gd name="connsiteY132" fmla="*/ 1352055 h 1586410"/>
              <a:gd name="connsiteX133" fmla="*/ 1314027 w 1586410"/>
              <a:gd name="connsiteY133" fmla="*/ 1392138 h 1586410"/>
              <a:gd name="connsiteX134" fmla="*/ 1297056 w 1586410"/>
              <a:gd name="connsiteY134" fmla="*/ 1404232 h 1586410"/>
              <a:gd name="connsiteX135" fmla="*/ 1280861 w 1586410"/>
              <a:gd name="connsiteY135" fmla="*/ 1419597 h 1586410"/>
              <a:gd name="connsiteX136" fmla="*/ 1234114 w 1586410"/>
              <a:gd name="connsiteY136" fmla="*/ 1449086 h 1586410"/>
              <a:gd name="connsiteX137" fmla="*/ 1190020 w 1586410"/>
              <a:gd name="connsiteY137" fmla="*/ 1480509 h 1586410"/>
              <a:gd name="connsiteX138" fmla="*/ 1169361 w 1586410"/>
              <a:gd name="connsiteY138" fmla="*/ 1489935 h 1586410"/>
              <a:gd name="connsiteX139" fmla="*/ 1148933 w 1586410"/>
              <a:gd name="connsiteY139" fmla="*/ 1502822 h 1586410"/>
              <a:gd name="connsiteX140" fmla="*/ 1075930 w 1586410"/>
              <a:gd name="connsiteY140" fmla="*/ 1534833 h 1586410"/>
              <a:gd name="connsiteX141" fmla="*/ 1058920 w 1586410"/>
              <a:gd name="connsiteY141" fmla="*/ 1540325 h 1586410"/>
              <a:gd name="connsiteX142" fmla="*/ 1051485 w 1586410"/>
              <a:gd name="connsiteY142" fmla="*/ 1543717 h 1586410"/>
              <a:gd name="connsiteX143" fmla="*/ 1039515 w 1586410"/>
              <a:gd name="connsiteY143" fmla="*/ 1546589 h 1586410"/>
              <a:gd name="connsiteX144" fmla="*/ 998612 w 1586410"/>
              <a:gd name="connsiteY144" fmla="*/ 1559793 h 1586410"/>
              <a:gd name="connsiteX145" fmla="*/ 919172 w 1586410"/>
              <a:gd name="connsiteY145" fmla="*/ 1576837 h 1586410"/>
              <a:gd name="connsiteX146" fmla="*/ 908538 w 1586410"/>
              <a:gd name="connsiteY146" fmla="*/ 1578015 h 1586410"/>
              <a:gd name="connsiteX147" fmla="*/ 902331 w 1586410"/>
              <a:gd name="connsiteY147" fmla="*/ 1579504 h 1586410"/>
              <a:gd name="connsiteX148" fmla="*/ 865056 w 1586410"/>
              <a:gd name="connsiteY148" fmla="*/ 1582833 h 1586410"/>
              <a:gd name="connsiteX149" fmla="*/ 839944 w 1586410"/>
              <a:gd name="connsiteY149" fmla="*/ 1585615 h 1586410"/>
              <a:gd name="connsiteX150" fmla="*/ 833124 w 1586410"/>
              <a:gd name="connsiteY150" fmla="*/ 1585684 h 1586410"/>
              <a:gd name="connsiteX151" fmla="*/ 824993 w 1586410"/>
              <a:gd name="connsiteY151" fmla="*/ 1586410 h 1586410"/>
              <a:gd name="connsiteX152" fmla="*/ 793205 w 1586410"/>
              <a:gd name="connsiteY152" fmla="*/ 1586088 h 1586410"/>
              <a:gd name="connsiteX153" fmla="*/ 761417 w 1586410"/>
              <a:gd name="connsiteY153" fmla="*/ 1586410 h 1586410"/>
              <a:gd name="connsiteX154" fmla="*/ 753286 w 1586410"/>
              <a:gd name="connsiteY154" fmla="*/ 1585684 h 1586410"/>
              <a:gd name="connsiteX155" fmla="*/ 746466 w 1586410"/>
              <a:gd name="connsiteY155" fmla="*/ 1585615 h 1586410"/>
              <a:gd name="connsiteX156" fmla="*/ 721354 w 1586410"/>
              <a:gd name="connsiteY156" fmla="*/ 1582833 h 1586410"/>
              <a:gd name="connsiteX157" fmla="*/ 684079 w 1586410"/>
              <a:gd name="connsiteY157" fmla="*/ 1579504 h 1586410"/>
              <a:gd name="connsiteX158" fmla="*/ 677872 w 1586410"/>
              <a:gd name="connsiteY158" fmla="*/ 1578015 h 1586410"/>
              <a:gd name="connsiteX159" fmla="*/ 667238 w 1586410"/>
              <a:gd name="connsiteY159" fmla="*/ 1576837 h 1586410"/>
              <a:gd name="connsiteX160" fmla="*/ 587798 w 1586410"/>
              <a:gd name="connsiteY160" fmla="*/ 1559793 h 1586410"/>
              <a:gd name="connsiteX161" fmla="*/ 546895 w 1586410"/>
              <a:gd name="connsiteY161" fmla="*/ 1546589 h 1586410"/>
              <a:gd name="connsiteX162" fmla="*/ 534925 w 1586410"/>
              <a:gd name="connsiteY162" fmla="*/ 1543717 h 1586410"/>
              <a:gd name="connsiteX163" fmla="*/ 527490 w 1586410"/>
              <a:gd name="connsiteY163" fmla="*/ 1540325 h 1586410"/>
              <a:gd name="connsiteX164" fmla="*/ 510480 w 1586410"/>
              <a:gd name="connsiteY164" fmla="*/ 1534833 h 1586410"/>
              <a:gd name="connsiteX165" fmla="*/ 437477 w 1586410"/>
              <a:gd name="connsiteY165" fmla="*/ 1502822 h 1586410"/>
              <a:gd name="connsiteX166" fmla="*/ 417049 w 1586410"/>
              <a:gd name="connsiteY166" fmla="*/ 1489935 h 1586410"/>
              <a:gd name="connsiteX167" fmla="*/ 396390 w 1586410"/>
              <a:gd name="connsiteY167" fmla="*/ 1480509 h 1586410"/>
              <a:gd name="connsiteX168" fmla="*/ 352296 w 1586410"/>
              <a:gd name="connsiteY168" fmla="*/ 1449086 h 1586410"/>
              <a:gd name="connsiteX169" fmla="*/ 305549 w 1586410"/>
              <a:gd name="connsiteY169" fmla="*/ 1419597 h 1586410"/>
              <a:gd name="connsiteX170" fmla="*/ 289354 w 1586410"/>
              <a:gd name="connsiteY170" fmla="*/ 1404232 h 1586410"/>
              <a:gd name="connsiteX171" fmla="*/ 272383 w 1586410"/>
              <a:gd name="connsiteY171" fmla="*/ 1392138 h 1586410"/>
              <a:gd name="connsiteX172" fmla="*/ 234355 w 1586410"/>
              <a:gd name="connsiteY172" fmla="*/ 1352055 h 1586410"/>
              <a:gd name="connsiteX173" fmla="*/ 194272 w 1586410"/>
              <a:gd name="connsiteY173" fmla="*/ 1314027 h 1586410"/>
              <a:gd name="connsiteX174" fmla="*/ 182178 w 1586410"/>
              <a:gd name="connsiteY174" fmla="*/ 1297056 h 1586410"/>
              <a:gd name="connsiteX175" fmla="*/ 166813 w 1586410"/>
              <a:gd name="connsiteY175" fmla="*/ 1280861 h 1586410"/>
              <a:gd name="connsiteX176" fmla="*/ 137324 w 1586410"/>
              <a:gd name="connsiteY176" fmla="*/ 1234114 h 1586410"/>
              <a:gd name="connsiteX177" fmla="*/ 105901 w 1586410"/>
              <a:gd name="connsiteY177" fmla="*/ 1190020 h 1586410"/>
              <a:gd name="connsiteX178" fmla="*/ 96475 w 1586410"/>
              <a:gd name="connsiteY178" fmla="*/ 1169361 h 1586410"/>
              <a:gd name="connsiteX179" fmla="*/ 83588 w 1586410"/>
              <a:gd name="connsiteY179" fmla="*/ 1148933 h 1586410"/>
              <a:gd name="connsiteX180" fmla="*/ 51577 w 1586410"/>
              <a:gd name="connsiteY180" fmla="*/ 1075930 h 1586410"/>
              <a:gd name="connsiteX181" fmla="*/ 46085 w 1586410"/>
              <a:gd name="connsiteY181" fmla="*/ 1058920 h 1586410"/>
              <a:gd name="connsiteX182" fmla="*/ 42693 w 1586410"/>
              <a:gd name="connsiteY182" fmla="*/ 1051485 h 1586410"/>
              <a:gd name="connsiteX183" fmla="*/ 39821 w 1586410"/>
              <a:gd name="connsiteY183" fmla="*/ 1039515 h 1586410"/>
              <a:gd name="connsiteX184" fmla="*/ 26617 w 1586410"/>
              <a:gd name="connsiteY184" fmla="*/ 998612 h 1586410"/>
              <a:gd name="connsiteX185" fmla="*/ 9573 w 1586410"/>
              <a:gd name="connsiteY185" fmla="*/ 919172 h 1586410"/>
              <a:gd name="connsiteX186" fmla="*/ 8395 w 1586410"/>
              <a:gd name="connsiteY186" fmla="*/ 908538 h 1586410"/>
              <a:gd name="connsiteX187" fmla="*/ 6906 w 1586410"/>
              <a:gd name="connsiteY187" fmla="*/ 902331 h 1586410"/>
              <a:gd name="connsiteX188" fmla="*/ 3577 w 1586410"/>
              <a:gd name="connsiteY188" fmla="*/ 865056 h 1586410"/>
              <a:gd name="connsiteX189" fmla="*/ 795 w 1586410"/>
              <a:gd name="connsiteY189" fmla="*/ 839944 h 1586410"/>
              <a:gd name="connsiteX190" fmla="*/ 726 w 1586410"/>
              <a:gd name="connsiteY190" fmla="*/ 833124 h 1586410"/>
              <a:gd name="connsiteX191" fmla="*/ 0 w 1586410"/>
              <a:gd name="connsiteY191" fmla="*/ 824993 h 1586410"/>
              <a:gd name="connsiteX192" fmla="*/ 322 w 1586410"/>
              <a:gd name="connsiteY192" fmla="*/ 793205 h 1586410"/>
              <a:gd name="connsiteX193" fmla="*/ 0 w 1586410"/>
              <a:gd name="connsiteY193" fmla="*/ 761417 h 1586410"/>
              <a:gd name="connsiteX194" fmla="*/ 726 w 1586410"/>
              <a:gd name="connsiteY194" fmla="*/ 753286 h 1586410"/>
              <a:gd name="connsiteX195" fmla="*/ 795 w 1586410"/>
              <a:gd name="connsiteY195" fmla="*/ 746466 h 1586410"/>
              <a:gd name="connsiteX196" fmla="*/ 3577 w 1586410"/>
              <a:gd name="connsiteY196" fmla="*/ 721354 h 1586410"/>
              <a:gd name="connsiteX197" fmla="*/ 6906 w 1586410"/>
              <a:gd name="connsiteY197" fmla="*/ 684079 h 1586410"/>
              <a:gd name="connsiteX198" fmla="*/ 8395 w 1586410"/>
              <a:gd name="connsiteY198" fmla="*/ 677872 h 1586410"/>
              <a:gd name="connsiteX199" fmla="*/ 9573 w 1586410"/>
              <a:gd name="connsiteY199" fmla="*/ 667238 h 1586410"/>
              <a:gd name="connsiteX200" fmla="*/ 26617 w 1586410"/>
              <a:gd name="connsiteY200" fmla="*/ 587798 h 1586410"/>
              <a:gd name="connsiteX201" fmla="*/ 36911 w 1586410"/>
              <a:gd name="connsiteY201" fmla="*/ 559025 h 1586410"/>
              <a:gd name="connsiteX202" fmla="*/ 42693 w 1586410"/>
              <a:gd name="connsiteY202" fmla="*/ 534925 h 1586410"/>
              <a:gd name="connsiteX203" fmla="*/ 55845 w 1586410"/>
              <a:gd name="connsiteY203" fmla="*/ 506099 h 1586410"/>
              <a:gd name="connsiteX204" fmla="*/ 70788 w 1586410"/>
              <a:gd name="connsiteY204" fmla="*/ 464329 h 1586410"/>
              <a:gd name="connsiteX205" fmla="*/ 93837 w 1586410"/>
              <a:gd name="connsiteY205" fmla="*/ 422831 h 1586410"/>
              <a:gd name="connsiteX206" fmla="*/ 105901 w 1586410"/>
              <a:gd name="connsiteY206" fmla="*/ 396390 h 1586410"/>
              <a:gd name="connsiteX207" fmla="*/ 117784 w 1586410"/>
              <a:gd name="connsiteY207" fmla="*/ 379715 h 1586410"/>
              <a:gd name="connsiteX208" fmla="*/ 132775 w 1586410"/>
              <a:gd name="connsiteY208" fmla="*/ 352724 h 1586410"/>
              <a:gd name="connsiteX209" fmla="*/ 176807 w 1586410"/>
              <a:gd name="connsiteY209" fmla="*/ 296890 h 1586410"/>
              <a:gd name="connsiteX210" fmla="*/ 194272 w 1586410"/>
              <a:gd name="connsiteY210" fmla="*/ 272383 h 1586410"/>
              <a:gd name="connsiteX211" fmla="*/ 201669 w 1586410"/>
              <a:gd name="connsiteY211" fmla="*/ 265366 h 1586410"/>
              <a:gd name="connsiteX212" fmla="*/ 210481 w 1586410"/>
              <a:gd name="connsiteY212" fmla="*/ 254192 h 1586410"/>
              <a:gd name="connsiteX213" fmla="*/ 301809 w 1586410"/>
              <a:gd name="connsiteY213" fmla="*/ 169944 h 1586410"/>
              <a:gd name="connsiteX214" fmla="*/ 303301 w 1586410"/>
              <a:gd name="connsiteY214" fmla="*/ 168946 h 1586410"/>
              <a:gd name="connsiteX215" fmla="*/ 305549 w 1586410"/>
              <a:gd name="connsiteY215" fmla="*/ 166813 h 1586410"/>
              <a:gd name="connsiteX216" fmla="*/ 322301 w 1586410"/>
              <a:gd name="connsiteY216" fmla="*/ 156246 h 1586410"/>
              <a:gd name="connsiteX217" fmla="*/ 404663 w 1586410"/>
              <a:gd name="connsiteY217" fmla="*/ 101190 h 1586410"/>
              <a:gd name="connsiteX218" fmla="*/ 423185 w 1586410"/>
              <a:gd name="connsiteY218" fmla="*/ 92604 h 1586410"/>
              <a:gd name="connsiteX219" fmla="*/ 437477 w 1586410"/>
              <a:gd name="connsiteY219" fmla="*/ 83588 h 1586410"/>
              <a:gd name="connsiteX220" fmla="*/ 510480 w 1586410"/>
              <a:gd name="connsiteY220" fmla="*/ 51577 h 1586410"/>
              <a:gd name="connsiteX221" fmla="*/ 514475 w 1586410"/>
              <a:gd name="connsiteY221" fmla="*/ 50287 h 1586410"/>
              <a:gd name="connsiteX222" fmla="*/ 516947 w 1586410"/>
              <a:gd name="connsiteY222" fmla="*/ 49141 h 1586410"/>
              <a:gd name="connsiteX223" fmla="*/ 526235 w 1586410"/>
              <a:gd name="connsiteY223" fmla="*/ 46491 h 1586410"/>
              <a:gd name="connsiteX224" fmla="*/ 587798 w 1586410"/>
              <a:gd name="connsiteY224" fmla="*/ 26617 h 1586410"/>
              <a:gd name="connsiteX225" fmla="*/ 620364 w 1586410"/>
              <a:gd name="connsiteY225" fmla="*/ 19630 h 1586410"/>
              <a:gd name="connsiteX226" fmla="*/ 636564 w 1586410"/>
              <a:gd name="connsiteY226" fmla="*/ 15008 h 1586410"/>
              <a:gd name="connsiteX227" fmla="*/ 648721 w 1586410"/>
              <a:gd name="connsiteY227" fmla="*/ 13546 h 1586410"/>
              <a:gd name="connsiteX228" fmla="*/ 667238 w 1586410"/>
              <a:gd name="connsiteY228" fmla="*/ 9573 h 1586410"/>
              <a:gd name="connsiteX229" fmla="*/ 746466 w 1586410"/>
              <a:gd name="connsiteY229" fmla="*/ 795 h 1586410"/>
              <a:gd name="connsiteX230" fmla="*/ 755568 w 1586410"/>
              <a:gd name="connsiteY23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586410" h="1586410">
                <a:moveTo>
                  <a:pt x="793205" y="865835"/>
                </a:moveTo>
                <a:lnTo>
                  <a:pt x="251279" y="1178716"/>
                </a:lnTo>
                <a:lnTo>
                  <a:pt x="260381" y="1192593"/>
                </a:lnTo>
                <a:lnTo>
                  <a:pt x="304528" y="1243719"/>
                </a:lnTo>
                <a:lnTo>
                  <a:pt x="344984" y="1285864"/>
                </a:lnTo>
                <a:lnTo>
                  <a:pt x="390783" y="1322189"/>
                </a:lnTo>
                <a:lnTo>
                  <a:pt x="445813" y="1361299"/>
                </a:lnTo>
                <a:lnTo>
                  <a:pt x="495082" y="1387334"/>
                </a:lnTo>
                <a:lnTo>
                  <a:pt x="556227" y="1415326"/>
                </a:lnTo>
                <a:lnTo>
                  <a:pt x="613319" y="1433283"/>
                </a:lnTo>
                <a:lnTo>
                  <a:pt x="672455" y="1447839"/>
                </a:lnTo>
                <a:lnTo>
                  <a:pt x="733312" y="1455454"/>
                </a:lnTo>
                <a:lnTo>
                  <a:pt x="793205" y="1458867"/>
                </a:lnTo>
                <a:lnTo>
                  <a:pt x="853098" y="1455454"/>
                </a:lnTo>
                <a:lnTo>
                  <a:pt x="913955" y="1447839"/>
                </a:lnTo>
                <a:lnTo>
                  <a:pt x="973091" y="1433283"/>
                </a:lnTo>
                <a:lnTo>
                  <a:pt x="1030183" y="1415326"/>
                </a:lnTo>
                <a:lnTo>
                  <a:pt x="1091328" y="1387334"/>
                </a:lnTo>
                <a:lnTo>
                  <a:pt x="1140597" y="1361299"/>
                </a:lnTo>
                <a:lnTo>
                  <a:pt x="1195627" y="1322189"/>
                </a:lnTo>
                <a:lnTo>
                  <a:pt x="1241426" y="1285864"/>
                </a:lnTo>
                <a:lnTo>
                  <a:pt x="1281882" y="1243719"/>
                </a:lnTo>
                <a:lnTo>
                  <a:pt x="1326029" y="1192593"/>
                </a:lnTo>
                <a:lnTo>
                  <a:pt x="1335131" y="1178716"/>
                </a:lnTo>
                <a:close/>
                <a:moveTo>
                  <a:pt x="1397853" y="516742"/>
                </a:moveTo>
                <a:lnTo>
                  <a:pt x="919005" y="793205"/>
                </a:lnTo>
                <a:lnTo>
                  <a:pt x="1397853" y="1069668"/>
                </a:lnTo>
                <a:lnTo>
                  <a:pt x="1412280" y="1035463"/>
                </a:lnTo>
                <a:lnTo>
                  <a:pt x="1434007" y="973033"/>
                </a:lnTo>
                <a:lnTo>
                  <a:pt x="1446982" y="914704"/>
                </a:lnTo>
                <a:lnTo>
                  <a:pt x="1455979" y="853920"/>
                </a:lnTo>
                <a:lnTo>
                  <a:pt x="1458255" y="793205"/>
                </a:lnTo>
                <a:lnTo>
                  <a:pt x="1455979" y="732490"/>
                </a:lnTo>
                <a:lnTo>
                  <a:pt x="1446982" y="671706"/>
                </a:lnTo>
                <a:lnTo>
                  <a:pt x="1434007" y="613377"/>
                </a:lnTo>
                <a:lnTo>
                  <a:pt x="1412280" y="550947"/>
                </a:lnTo>
                <a:close/>
                <a:moveTo>
                  <a:pt x="188557" y="516742"/>
                </a:moveTo>
                <a:lnTo>
                  <a:pt x="174131" y="550946"/>
                </a:lnTo>
                <a:lnTo>
                  <a:pt x="152403" y="613377"/>
                </a:lnTo>
                <a:lnTo>
                  <a:pt x="139428" y="671706"/>
                </a:lnTo>
                <a:lnTo>
                  <a:pt x="130431" y="732490"/>
                </a:lnTo>
                <a:lnTo>
                  <a:pt x="128155" y="793205"/>
                </a:lnTo>
                <a:lnTo>
                  <a:pt x="130431" y="853920"/>
                </a:lnTo>
                <a:lnTo>
                  <a:pt x="139428" y="914704"/>
                </a:lnTo>
                <a:lnTo>
                  <a:pt x="152403" y="973033"/>
                </a:lnTo>
                <a:lnTo>
                  <a:pt x="174131" y="1035464"/>
                </a:lnTo>
                <a:lnTo>
                  <a:pt x="188557" y="1069668"/>
                </a:lnTo>
                <a:lnTo>
                  <a:pt x="667405" y="793205"/>
                </a:lnTo>
                <a:close/>
                <a:moveTo>
                  <a:pt x="787550" y="127221"/>
                </a:moveTo>
                <a:lnTo>
                  <a:pt x="754066" y="128360"/>
                </a:lnTo>
                <a:lnTo>
                  <a:pt x="669048" y="138997"/>
                </a:lnTo>
                <a:lnTo>
                  <a:pt x="644988" y="143167"/>
                </a:lnTo>
                <a:lnTo>
                  <a:pt x="540126" y="176148"/>
                </a:lnTo>
                <a:lnTo>
                  <a:pt x="519309" y="186274"/>
                </a:lnTo>
                <a:lnTo>
                  <a:pt x="445813" y="225111"/>
                </a:lnTo>
                <a:lnTo>
                  <a:pt x="390783" y="264221"/>
                </a:lnTo>
                <a:lnTo>
                  <a:pt x="344984" y="300546"/>
                </a:lnTo>
                <a:lnTo>
                  <a:pt x="304528" y="342691"/>
                </a:lnTo>
                <a:lnTo>
                  <a:pt x="260381" y="393817"/>
                </a:lnTo>
                <a:lnTo>
                  <a:pt x="251279" y="407694"/>
                </a:lnTo>
                <a:lnTo>
                  <a:pt x="793205" y="720575"/>
                </a:lnTo>
                <a:lnTo>
                  <a:pt x="1335131" y="407694"/>
                </a:lnTo>
                <a:lnTo>
                  <a:pt x="1322656" y="388675"/>
                </a:lnTo>
                <a:lnTo>
                  <a:pt x="1305311" y="367098"/>
                </a:lnTo>
                <a:lnTo>
                  <a:pt x="1230394" y="289053"/>
                </a:lnTo>
                <a:lnTo>
                  <a:pt x="1228441" y="287542"/>
                </a:lnTo>
                <a:lnTo>
                  <a:pt x="1136195" y="221982"/>
                </a:lnTo>
                <a:lnTo>
                  <a:pt x="1119982" y="212194"/>
                </a:lnTo>
                <a:lnTo>
                  <a:pt x="1020056" y="166447"/>
                </a:lnTo>
                <a:lnTo>
                  <a:pt x="998259" y="159322"/>
                </a:lnTo>
                <a:lnTo>
                  <a:pt x="896651" y="134312"/>
                </a:lnTo>
                <a:lnTo>
                  <a:pt x="890800" y="133105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6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4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5" y="1352055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6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8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7" y="296890"/>
                </a:lnTo>
                <a:lnTo>
                  <a:pt x="194272" y="272383"/>
                </a:lnTo>
                <a:lnTo>
                  <a:pt x="201669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1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7690DD3D-3515-4CA5-B6A8-E7044CDF1EC3}"/>
              </a:ext>
            </a:extLst>
          </p:cNvPr>
          <p:cNvSpPr/>
          <p:nvPr/>
        </p:nvSpPr>
        <p:spPr>
          <a:xfrm>
            <a:off x="6026694" y="4741909"/>
            <a:ext cx="1586410" cy="1586410"/>
          </a:xfrm>
          <a:custGeom>
            <a:avLst/>
            <a:gdLst>
              <a:gd name="connsiteX0" fmla="*/ 793205 w 1586410"/>
              <a:gd name="connsiteY0" fmla="*/ 890754 h 1586410"/>
              <a:gd name="connsiteX1" fmla="*/ 301713 w 1586410"/>
              <a:gd name="connsiteY1" fmla="*/ 1174517 h 1586410"/>
              <a:gd name="connsiteX2" fmla="*/ 305336 w 1586410"/>
              <a:gd name="connsiteY2" fmla="*/ 1179882 h 1586410"/>
              <a:gd name="connsiteX3" fmla="*/ 349828 w 1586410"/>
              <a:gd name="connsiteY3" fmla="*/ 1227531 h 1586410"/>
              <a:gd name="connsiteX4" fmla="*/ 383845 w 1586410"/>
              <a:gd name="connsiteY4" fmla="*/ 1262391 h 1586410"/>
              <a:gd name="connsiteX5" fmla="*/ 423052 w 1586410"/>
              <a:gd name="connsiteY5" fmla="*/ 1291411 h 1586410"/>
              <a:gd name="connsiteX6" fmla="*/ 476237 w 1586410"/>
              <a:gd name="connsiteY6" fmla="*/ 1328991 h 1586410"/>
              <a:gd name="connsiteX7" fmla="*/ 518055 w 1586410"/>
              <a:gd name="connsiteY7" fmla="*/ 1349604 h 1586410"/>
              <a:gd name="connsiteX8" fmla="*/ 577172 w 1586410"/>
              <a:gd name="connsiteY8" fmla="*/ 1376863 h 1586410"/>
              <a:gd name="connsiteX9" fmla="*/ 629161 w 1586410"/>
              <a:gd name="connsiteY9" fmla="*/ 1391898 h 1586410"/>
              <a:gd name="connsiteX10" fmla="*/ 683385 w 1586410"/>
              <a:gd name="connsiteY10" fmla="*/ 1405719 h 1586410"/>
              <a:gd name="connsiteX11" fmla="*/ 738941 w 1586410"/>
              <a:gd name="connsiteY11" fmla="*/ 1411635 h 1586410"/>
              <a:gd name="connsiteX12" fmla="*/ 793205 w 1586410"/>
              <a:gd name="connsiteY12" fmla="*/ 1415460 h 1586410"/>
              <a:gd name="connsiteX13" fmla="*/ 847469 w 1586410"/>
              <a:gd name="connsiteY13" fmla="*/ 1411635 h 1586410"/>
              <a:gd name="connsiteX14" fmla="*/ 903025 w 1586410"/>
              <a:gd name="connsiteY14" fmla="*/ 1405719 h 1586410"/>
              <a:gd name="connsiteX15" fmla="*/ 957249 w 1586410"/>
              <a:gd name="connsiteY15" fmla="*/ 1391898 h 1586410"/>
              <a:gd name="connsiteX16" fmla="*/ 1009238 w 1586410"/>
              <a:gd name="connsiteY16" fmla="*/ 1376863 h 1586410"/>
              <a:gd name="connsiteX17" fmla="*/ 1068356 w 1586410"/>
              <a:gd name="connsiteY17" fmla="*/ 1349604 h 1586410"/>
              <a:gd name="connsiteX18" fmla="*/ 1110173 w 1586410"/>
              <a:gd name="connsiteY18" fmla="*/ 1328991 h 1586410"/>
              <a:gd name="connsiteX19" fmla="*/ 1163358 w 1586410"/>
              <a:gd name="connsiteY19" fmla="*/ 1291410 h 1586410"/>
              <a:gd name="connsiteX20" fmla="*/ 1202565 w 1586410"/>
              <a:gd name="connsiteY20" fmla="*/ 1262391 h 1586410"/>
              <a:gd name="connsiteX21" fmla="*/ 1236583 w 1586410"/>
              <a:gd name="connsiteY21" fmla="*/ 1227531 h 1586410"/>
              <a:gd name="connsiteX22" fmla="*/ 1281074 w 1586410"/>
              <a:gd name="connsiteY22" fmla="*/ 1179882 h 1586410"/>
              <a:gd name="connsiteX23" fmla="*/ 1284697 w 1586410"/>
              <a:gd name="connsiteY23" fmla="*/ 1174517 h 1586410"/>
              <a:gd name="connsiteX24" fmla="*/ 1368235 w 1586410"/>
              <a:gd name="connsiteY24" fmla="*/ 558760 h 1586410"/>
              <a:gd name="connsiteX25" fmla="*/ 962165 w 1586410"/>
              <a:gd name="connsiteY25" fmla="*/ 793205 h 1586410"/>
              <a:gd name="connsiteX26" fmla="*/ 1368235 w 1586410"/>
              <a:gd name="connsiteY26" fmla="*/ 1027650 h 1586410"/>
              <a:gd name="connsiteX27" fmla="*/ 1375175 w 1586410"/>
              <a:gd name="connsiteY27" fmla="*/ 1012005 h 1586410"/>
              <a:gd name="connsiteX28" fmla="*/ 1392740 w 1586410"/>
              <a:gd name="connsiteY28" fmla="*/ 954418 h 1586410"/>
              <a:gd name="connsiteX29" fmla="*/ 1405309 w 1586410"/>
              <a:gd name="connsiteY29" fmla="*/ 903518 h 1586410"/>
              <a:gd name="connsiteX30" fmla="*/ 1411682 w 1586410"/>
              <a:gd name="connsiteY30" fmla="*/ 847647 h 1586410"/>
              <a:gd name="connsiteX31" fmla="*/ 1415260 w 1586410"/>
              <a:gd name="connsiteY31" fmla="*/ 793205 h 1586410"/>
              <a:gd name="connsiteX32" fmla="*/ 1411682 w 1586410"/>
              <a:gd name="connsiteY32" fmla="*/ 738763 h 1586410"/>
              <a:gd name="connsiteX33" fmla="*/ 1405309 w 1586410"/>
              <a:gd name="connsiteY33" fmla="*/ 682892 h 1586410"/>
              <a:gd name="connsiteX34" fmla="*/ 1392740 w 1586410"/>
              <a:gd name="connsiteY34" fmla="*/ 631992 h 1586410"/>
              <a:gd name="connsiteX35" fmla="*/ 1375175 w 1586410"/>
              <a:gd name="connsiteY35" fmla="*/ 574405 h 1586410"/>
              <a:gd name="connsiteX36" fmla="*/ 218175 w 1586410"/>
              <a:gd name="connsiteY36" fmla="*/ 558760 h 1586410"/>
              <a:gd name="connsiteX37" fmla="*/ 211235 w 1586410"/>
              <a:gd name="connsiteY37" fmla="*/ 574405 h 1586410"/>
              <a:gd name="connsiteX38" fmla="*/ 193670 w 1586410"/>
              <a:gd name="connsiteY38" fmla="*/ 631992 h 1586410"/>
              <a:gd name="connsiteX39" fmla="*/ 181101 w 1586410"/>
              <a:gd name="connsiteY39" fmla="*/ 682892 h 1586410"/>
              <a:gd name="connsiteX40" fmla="*/ 174728 w 1586410"/>
              <a:gd name="connsiteY40" fmla="*/ 738763 h 1586410"/>
              <a:gd name="connsiteX41" fmla="*/ 171150 w 1586410"/>
              <a:gd name="connsiteY41" fmla="*/ 793205 h 1586410"/>
              <a:gd name="connsiteX42" fmla="*/ 174728 w 1586410"/>
              <a:gd name="connsiteY42" fmla="*/ 847647 h 1586410"/>
              <a:gd name="connsiteX43" fmla="*/ 181101 w 1586410"/>
              <a:gd name="connsiteY43" fmla="*/ 903518 h 1586410"/>
              <a:gd name="connsiteX44" fmla="*/ 193670 w 1586410"/>
              <a:gd name="connsiteY44" fmla="*/ 954418 h 1586410"/>
              <a:gd name="connsiteX45" fmla="*/ 211235 w 1586410"/>
              <a:gd name="connsiteY45" fmla="*/ 1012005 h 1586410"/>
              <a:gd name="connsiteX46" fmla="*/ 218175 w 1586410"/>
              <a:gd name="connsiteY46" fmla="*/ 1027650 h 1586410"/>
              <a:gd name="connsiteX47" fmla="*/ 624245 w 1586410"/>
              <a:gd name="connsiteY47" fmla="*/ 793205 h 1586410"/>
              <a:gd name="connsiteX48" fmla="*/ 791124 w 1586410"/>
              <a:gd name="connsiteY48" fmla="*/ 170803 h 1586410"/>
              <a:gd name="connsiteX49" fmla="*/ 763966 w 1586410"/>
              <a:gd name="connsiteY49" fmla="*/ 172110 h 1586410"/>
              <a:gd name="connsiteX50" fmla="*/ 689790 w 1586410"/>
              <a:gd name="connsiteY50" fmla="*/ 180009 h 1586410"/>
              <a:gd name="connsiteX51" fmla="*/ 661023 w 1586410"/>
              <a:gd name="connsiteY51" fmla="*/ 185298 h 1586410"/>
              <a:gd name="connsiteX52" fmla="*/ 582467 w 1586410"/>
              <a:gd name="connsiteY52" fmla="*/ 208015 h 1586410"/>
              <a:gd name="connsiteX53" fmla="*/ 564462 w 1586410"/>
              <a:gd name="connsiteY53" fmla="*/ 213931 h 1586410"/>
              <a:gd name="connsiteX54" fmla="*/ 476237 w 1586410"/>
              <a:gd name="connsiteY54" fmla="*/ 257419 h 1586410"/>
              <a:gd name="connsiteX55" fmla="*/ 423052 w 1586410"/>
              <a:gd name="connsiteY55" fmla="*/ 294999 h 1586410"/>
              <a:gd name="connsiteX56" fmla="*/ 383845 w 1586410"/>
              <a:gd name="connsiteY56" fmla="*/ 324019 h 1586410"/>
              <a:gd name="connsiteX57" fmla="*/ 349828 w 1586410"/>
              <a:gd name="connsiteY57" fmla="*/ 358879 h 1586410"/>
              <a:gd name="connsiteX58" fmla="*/ 305336 w 1586410"/>
              <a:gd name="connsiteY58" fmla="*/ 406528 h 1586410"/>
              <a:gd name="connsiteX59" fmla="*/ 301713 w 1586410"/>
              <a:gd name="connsiteY59" fmla="*/ 411893 h 1586410"/>
              <a:gd name="connsiteX60" fmla="*/ 793205 w 1586410"/>
              <a:gd name="connsiteY60" fmla="*/ 695656 h 1586410"/>
              <a:gd name="connsiteX61" fmla="*/ 1284697 w 1586410"/>
              <a:gd name="connsiteY61" fmla="*/ 411893 h 1586410"/>
              <a:gd name="connsiteX62" fmla="*/ 1281544 w 1586410"/>
              <a:gd name="connsiteY62" fmla="*/ 407223 h 1586410"/>
              <a:gd name="connsiteX63" fmla="*/ 1190928 w 1586410"/>
              <a:gd name="connsiteY63" fmla="*/ 314481 h 1586410"/>
              <a:gd name="connsiteX64" fmla="*/ 1161284 w 1586410"/>
              <a:gd name="connsiteY64" fmla="*/ 293534 h 1586410"/>
              <a:gd name="connsiteX65" fmla="*/ 1083997 w 1586410"/>
              <a:gd name="connsiteY65" fmla="*/ 244019 h 1586410"/>
              <a:gd name="connsiteX66" fmla="*/ 1041448 w 1586410"/>
              <a:gd name="connsiteY66" fmla="*/ 224399 h 1586410"/>
              <a:gd name="connsiteX67" fmla="*/ 962966 w 1586410"/>
              <a:gd name="connsiteY67" fmla="*/ 195969 h 1586410"/>
              <a:gd name="connsiteX68" fmla="*/ 904693 w 1586410"/>
              <a:gd name="connsiteY68" fmla="*/ 181116 h 1586410"/>
              <a:gd name="connsiteX69" fmla="*/ 884526 w 1586410"/>
              <a:gd name="connsiteY69" fmla="*/ 177387 h 1586410"/>
              <a:gd name="connsiteX70" fmla="*/ 761417 w 1586410"/>
              <a:gd name="connsiteY70" fmla="*/ 0 h 1586410"/>
              <a:gd name="connsiteX71" fmla="*/ 775588 w 1586410"/>
              <a:gd name="connsiteY71" fmla="*/ 500 h 1586410"/>
              <a:gd name="connsiteX72" fmla="*/ 824993 w 1586410"/>
              <a:gd name="connsiteY72" fmla="*/ 0 h 1586410"/>
              <a:gd name="connsiteX73" fmla="*/ 866562 w 1586410"/>
              <a:gd name="connsiteY73" fmla="*/ 3712 h 1586410"/>
              <a:gd name="connsiteX74" fmla="*/ 879501 w 1586410"/>
              <a:gd name="connsiteY74" fmla="*/ 4169 h 1586410"/>
              <a:gd name="connsiteX75" fmla="*/ 886546 w 1586410"/>
              <a:gd name="connsiteY75" fmla="*/ 5496 h 1586410"/>
              <a:gd name="connsiteX76" fmla="*/ 902331 w 1586410"/>
              <a:gd name="connsiteY76" fmla="*/ 6906 h 1586410"/>
              <a:gd name="connsiteX77" fmla="*/ 932748 w 1586410"/>
              <a:gd name="connsiteY77" fmla="*/ 14204 h 1586410"/>
              <a:gd name="connsiteX78" fmla="*/ 998612 w 1586410"/>
              <a:gd name="connsiteY78" fmla="*/ 26617 h 1586410"/>
              <a:gd name="connsiteX79" fmla="*/ 1039515 w 1586410"/>
              <a:gd name="connsiteY79" fmla="*/ 39821 h 1586410"/>
              <a:gd name="connsiteX80" fmla="*/ 1051485 w 1586410"/>
              <a:gd name="connsiteY80" fmla="*/ 42693 h 1586410"/>
              <a:gd name="connsiteX81" fmla="*/ 1058920 w 1586410"/>
              <a:gd name="connsiteY81" fmla="*/ 46085 h 1586410"/>
              <a:gd name="connsiteX82" fmla="*/ 1075930 w 1586410"/>
              <a:gd name="connsiteY82" fmla="*/ 51577 h 1586410"/>
              <a:gd name="connsiteX83" fmla="*/ 1148933 w 1586410"/>
              <a:gd name="connsiteY83" fmla="*/ 83588 h 1586410"/>
              <a:gd name="connsiteX84" fmla="*/ 1169362 w 1586410"/>
              <a:gd name="connsiteY84" fmla="*/ 96475 h 1586410"/>
              <a:gd name="connsiteX85" fmla="*/ 1190020 w 1586410"/>
              <a:gd name="connsiteY85" fmla="*/ 105901 h 1586410"/>
              <a:gd name="connsiteX86" fmla="*/ 1234114 w 1586410"/>
              <a:gd name="connsiteY86" fmla="*/ 137324 h 1586410"/>
              <a:gd name="connsiteX87" fmla="*/ 1280861 w 1586410"/>
              <a:gd name="connsiteY87" fmla="*/ 166813 h 1586410"/>
              <a:gd name="connsiteX88" fmla="*/ 1297057 w 1586410"/>
              <a:gd name="connsiteY88" fmla="*/ 182178 h 1586410"/>
              <a:gd name="connsiteX89" fmla="*/ 1314027 w 1586410"/>
              <a:gd name="connsiteY89" fmla="*/ 194272 h 1586410"/>
              <a:gd name="connsiteX90" fmla="*/ 1352054 w 1586410"/>
              <a:gd name="connsiteY90" fmla="*/ 234355 h 1586410"/>
              <a:gd name="connsiteX91" fmla="*/ 1392138 w 1586410"/>
              <a:gd name="connsiteY91" fmla="*/ 272383 h 1586410"/>
              <a:gd name="connsiteX92" fmla="*/ 1404232 w 1586410"/>
              <a:gd name="connsiteY92" fmla="*/ 289354 h 1586410"/>
              <a:gd name="connsiteX93" fmla="*/ 1419597 w 1586410"/>
              <a:gd name="connsiteY93" fmla="*/ 305550 h 1586410"/>
              <a:gd name="connsiteX94" fmla="*/ 1449086 w 1586410"/>
              <a:gd name="connsiteY94" fmla="*/ 352295 h 1586410"/>
              <a:gd name="connsiteX95" fmla="*/ 1480509 w 1586410"/>
              <a:gd name="connsiteY95" fmla="*/ 396390 h 1586410"/>
              <a:gd name="connsiteX96" fmla="*/ 1489935 w 1586410"/>
              <a:gd name="connsiteY96" fmla="*/ 417049 h 1586410"/>
              <a:gd name="connsiteX97" fmla="*/ 1502822 w 1586410"/>
              <a:gd name="connsiteY97" fmla="*/ 437477 h 1586410"/>
              <a:gd name="connsiteX98" fmla="*/ 1534833 w 1586410"/>
              <a:gd name="connsiteY98" fmla="*/ 510480 h 1586410"/>
              <a:gd name="connsiteX99" fmla="*/ 1540325 w 1586410"/>
              <a:gd name="connsiteY99" fmla="*/ 527490 h 1586410"/>
              <a:gd name="connsiteX100" fmla="*/ 1543717 w 1586410"/>
              <a:gd name="connsiteY100" fmla="*/ 534925 h 1586410"/>
              <a:gd name="connsiteX101" fmla="*/ 1546589 w 1586410"/>
              <a:gd name="connsiteY101" fmla="*/ 546895 h 1586410"/>
              <a:gd name="connsiteX102" fmla="*/ 1559793 w 1586410"/>
              <a:gd name="connsiteY102" fmla="*/ 587798 h 1586410"/>
              <a:gd name="connsiteX103" fmla="*/ 1576837 w 1586410"/>
              <a:gd name="connsiteY103" fmla="*/ 667238 h 1586410"/>
              <a:gd name="connsiteX104" fmla="*/ 1578015 w 1586410"/>
              <a:gd name="connsiteY104" fmla="*/ 677872 h 1586410"/>
              <a:gd name="connsiteX105" fmla="*/ 1579504 w 1586410"/>
              <a:gd name="connsiteY105" fmla="*/ 684079 h 1586410"/>
              <a:gd name="connsiteX106" fmla="*/ 1582833 w 1586410"/>
              <a:gd name="connsiteY106" fmla="*/ 721354 h 1586410"/>
              <a:gd name="connsiteX107" fmla="*/ 1585615 w 1586410"/>
              <a:gd name="connsiteY107" fmla="*/ 746466 h 1586410"/>
              <a:gd name="connsiteX108" fmla="*/ 1585684 w 1586410"/>
              <a:gd name="connsiteY108" fmla="*/ 753286 h 1586410"/>
              <a:gd name="connsiteX109" fmla="*/ 1586410 w 1586410"/>
              <a:gd name="connsiteY109" fmla="*/ 761417 h 1586410"/>
              <a:gd name="connsiteX110" fmla="*/ 1586088 w 1586410"/>
              <a:gd name="connsiteY110" fmla="*/ 793205 h 1586410"/>
              <a:gd name="connsiteX111" fmla="*/ 1586410 w 1586410"/>
              <a:gd name="connsiteY111" fmla="*/ 824993 h 1586410"/>
              <a:gd name="connsiteX112" fmla="*/ 1585684 w 1586410"/>
              <a:gd name="connsiteY112" fmla="*/ 833124 h 1586410"/>
              <a:gd name="connsiteX113" fmla="*/ 1585615 w 1586410"/>
              <a:gd name="connsiteY113" fmla="*/ 839944 h 1586410"/>
              <a:gd name="connsiteX114" fmla="*/ 1582833 w 1586410"/>
              <a:gd name="connsiteY114" fmla="*/ 865056 h 1586410"/>
              <a:gd name="connsiteX115" fmla="*/ 1579504 w 1586410"/>
              <a:gd name="connsiteY115" fmla="*/ 902331 h 1586410"/>
              <a:gd name="connsiteX116" fmla="*/ 1578015 w 1586410"/>
              <a:gd name="connsiteY116" fmla="*/ 908538 h 1586410"/>
              <a:gd name="connsiteX117" fmla="*/ 1576837 w 1586410"/>
              <a:gd name="connsiteY117" fmla="*/ 919172 h 1586410"/>
              <a:gd name="connsiteX118" fmla="*/ 1559793 w 1586410"/>
              <a:gd name="connsiteY118" fmla="*/ 998612 h 1586410"/>
              <a:gd name="connsiteX119" fmla="*/ 1546589 w 1586410"/>
              <a:gd name="connsiteY119" fmla="*/ 1039515 h 1586410"/>
              <a:gd name="connsiteX120" fmla="*/ 1543717 w 1586410"/>
              <a:gd name="connsiteY120" fmla="*/ 1051485 h 1586410"/>
              <a:gd name="connsiteX121" fmla="*/ 1540325 w 1586410"/>
              <a:gd name="connsiteY121" fmla="*/ 1058920 h 1586410"/>
              <a:gd name="connsiteX122" fmla="*/ 1534833 w 1586410"/>
              <a:gd name="connsiteY122" fmla="*/ 1075930 h 1586410"/>
              <a:gd name="connsiteX123" fmla="*/ 1502822 w 1586410"/>
              <a:gd name="connsiteY123" fmla="*/ 1148933 h 1586410"/>
              <a:gd name="connsiteX124" fmla="*/ 1489935 w 1586410"/>
              <a:gd name="connsiteY124" fmla="*/ 1169361 h 1586410"/>
              <a:gd name="connsiteX125" fmla="*/ 1480509 w 1586410"/>
              <a:gd name="connsiteY125" fmla="*/ 1190020 h 1586410"/>
              <a:gd name="connsiteX126" fmla="*/ 1449086 w 1586410"/>
              <a:gd name="connsiteY126" fmla="*/ 1234115 h 1586410"/>
              <a:gd name="connsiteX127" fmla="*/ 1419597 w 1586410"/>
              <a:gd name="connsiteY127" fmla="*/ 1280861 h 1586410"/>
              <a:gd name="connsiteX128" fmla="*/ 1404232 w 1586410"/>
              <a:gd name="connsiteY128" fmla="*/ 1297056 h 1586410"/>
              <a:gd name="connsiteX129" fmla="*/ 1392138 w 1586410"/>
              <a:gd name="connsiteY129" fmla="*/ 1314027 h 1586410"/>
              <a:gd name="connsiteX130" fmla="*/ 1352054 w 1586410"/>
              <a:gd name="connsiteY130" fmla="*/ 1352055 h 1586410"/>
              <a:gd name="connsiteX131" fmla="*/ 1314027 w 1586410"/>
              <a:gd name="connsiteY131" fmla="*/ 1392138 h 1586410"/>
              <a:gd name="connsiteX132" fmla="*/ 1297057 w 1586410"/>
              <a:gd name="connsiteY132" fmla="*/ 1404232 h 1586410"/>
              <a:gd name="connsiteX133" fmla="*/ 1280861 w 1586410"/>
              <a:gd name="connsiteY133" fmla="*/ 1419597 h 1586410"/>
              <a:gd name="connsiteX134" fmla="*/ 1234114 w 1586410"/>
              <a:gd name="connsiteY134" fmla="*/ 1449086 h 1586410"/>
              <a:gd name="connsiteX135" fmla="*/ 1190020 w 1586410"/>
              <a:gd name="connsiteY135" fmla="*/ 1480509 h 1586410"/>
              <a:gd name="connsiteX136" fmla="*/ 1169362 w 1586410"/>
              <a:gd name="connsiteY136" fmla="*/ 1489935 h 1586410"/>
              <a:gd name="connsiteX137" fmla="*/ 1148933 w 1586410"/>
              <a:gd name="connsiteY137" fmla="*/ 1502822 h 1586410"/>
              <a:gd name="connsiteX138" fmla="*/ 1075930 w 1586410"/>
              <a:gd name="connsiteY138" fmla="*/ 1534833 h 1586410"/>
              <a:gd name="connsiteX139" fmla="*/ 1058920 w 1586410"/>
              <a:gd name="connsiteY139" fmla="*/ 1540325 h 1586410"/>
              <a:gd name="connsiteX140" fmla="*/ 1051485 w 1586410"/>
              <a:gd name="connsiteY140" fmla="*/ 1543717 h 1586410"/>
              <a:gd name="connsiteX141" fmla="*/ 1039515 w 1586410"/>
              <a:gd name="connsiteY141" fmla="*/ 1546589 h 1586410"/>
              <a:gd name="connsiteX142" fmla="*/ 998612 w 1586410"/>
              <a:gd name="connsiteY142" fmla="*/ 1559793 h 1586410"/>
              <a:gd name="connsiteX143" fmla="*/ 919172 w 1586410"/>
              <a:gd name="connsiteY143" fmla="*/ 1576837 h 1586410"/>
              <a:gd name="connsiteX144" fmla="*/ 908538 w 1586410"/>
              <a:gd name="connsiteY144" fmla="*/ 1578015 h 1586410"/>
              <a:gd name="connsiteX145" fmla="*/ 902331 w 1586410"/>
              <a:gd name="connsiteY145" fmla="*/ 1579504 h 1586410"/>
              <a:gd name="connsiteX146" fmla="*/ 865056 w 1586410"/>
              <a:gd name="connsiteY146" fmla="*/ 1582833 h 1586410"/>
              <a:gd name="connsiteX147" fmla="*/ 839944 w 1586410"/>
              <a:gd name="connsiteY147" fmla="*/ 1585615 h 1586410"/>
              <a:gd name="connsiteX148" fmla="*/ 833124 w 1586410"/>
              <a:gd name="connsiteY148" fmla="*/ 1585684 h 1586410"/>
              <a:gd name="connsiteX149" fmla="*/ 824993 w 1586410"/>
              <a:gd name="connsiteY149" fmla="*/ 1586410 h 1586410"/>
              <a:gd name="connsiteX150" fmla="*/ 793205 w 1586410"/>
              <a:gd name="connsiteY150" fmla="*/ 1586088 h 1586410"/>
              <a:gd name="connsiteX151" fmla="*/ 761417 w 1586410"/>
              <a:gd name="connsiteY151" fmla="*/ 1586410 h 1586410"/>
              <a:gd name="connsiteX152" fmla="*/ 753286 w 1586410"/>
              <a:gd name="connsiteY152" fmla="*/ 1585684 h 1586410"/>
              <a:gd name="connsiteX153" fmla="*/ 746466 w 1586410"/>
              <a:gd name="connsiteY153" fmla="*/ 1585615 h 1586410"/>
              <a:gd name="connsiteX154" fmla="*/ 721354 w 1586410"/>
              <a:gd name="connsiteY154" fmla="*/ 1582833 h 1586410"/>
              <a:gd name="connsiteX155" fmla="*/ 684079 w 1586410"/>
              <a:gd name="connsiteY155" fmla="*/ 1579504 h 1586410"/>
              <a:gd name="connsiteX156" fmla="*/ 677872 w 1586410"/>
              <a:gd name="connsiteY156" fmla="*/ 1578015 h 1586410"/>
              <a:gd name="connsiteX157" fmla="*/ 667238 w 1586410"/>
              <a:gd name="connsiteY157" fmla="*/ 1576837 h 1586410"/>
              <a:gd name="connsiteX158" fmla="*/ 587798 w 1586410"/>
              <a:gd name="connsiteY158" fmla="*/ 1559793 h 1586410"/>
              <a:gd name="connsiteX159" fmla="*/ 546895 w 1586410"/>
              <a:gd name="connsiteY159" fmla="*/ 1546589 h 1586410"/>
              <a:gd name="connsiteX160" fmla="*/ 534925 w 1586410"/>
              <a:gd name="connsiteY160" fmla="*/ 1543717 h 1586410"/>
              <a:gd name="connsiteX161" fmla="*/ 527490 w 1586410"/>
              <a:gd name="connsiteY161" fmla="*/ 1540325 h 1586410"/>
              <a:gd name="connsiteX162" fmla="*/ 510480 w 1586410"/>
              <a:gd name="connsiteY162" fmla="*/ 1534833 h 1586410"/>
              <a:gd name="connsiteX163" fmla="*/ 437477 w 1586410"/>
              <a:gd name="connsiteY163" fmla="*/ 1502822 h 1586410"/>
              <a:gd name="connsiteX164" fmla="*/ 417049 w 1586410"/>
              <a:gd name="connsiteY164" fmla="*/ 1489935 h 1586410"/>
              <a:gd name="connsiteX165" fmla="*/ 396390 w 1586410"/>
              <a:gd name="connsiteY165" fmla="*/ 1480509 h 1586410"/>
              <a:gd name="connsiteX166" fmla="*/ 352296 w 1586410"/>
              <a:gd name="connsiteY166" fmla="*/ 1449086 h 1586410"/>
              <a:gd name="connsiteX167" fmla="*/ 305549 w 1586410"/>
              <a:gd name="connsiteY167" fmla="*/ 1419597 h 1586410"/>
              <a:gd name="connsiteX168" fmla="*/ 289354 w 1586410"/>
              <a:gd name="connsiteY168" fmla="*/ 1404232 h 1586410"/>
              <a:gd name="connsiteX169" fmla="*/ 272383 w 1586410"/>
              <a:gd name="connsiteY169" fmla="*/ 1392138 h 1586410"/>
              <a:gd name="connsiteX170" fmla="*/ 234355 w 1586410"/>
              <a:gd name="connsiteY170" fmla="*/ 1352055 h 1586410"/>
              <a:gd name="connsiteX171" fmla="*/ 194272 w 1586410"/>
              <a:gd name="connsiteY171" fmla="*/ 1314027 h 1586410"/>
              <a:gd name="connsiteX172" fmla="*/ 182178 w 1586410"/>
              <a:gd name="connsiteY172" fmla="*/ 1297056 h 1586410"/>
              <a:gd name="connsiteX173" fmla="*/ 166813 w 1586410"/>
              <a:gd name="connsiteY173" fmla="*/ 1280861 h 1586410"/>
              <a:gd name="connsiteX174" fmla="*/ 137324 w 1586410"/>
              <a:gd name="connsiteY174" fmla="*/ 1234114 h 1586410"/>
              <a:gd name="connsiteX175" fmla="*/ 105901 w 1586410"/>
              <a:gd name="connsiteY175" fmla="*/ 1190020 h 1586410"/>
              <a:gd name="connsiteX176" fmla="*/ 96475 w 1586410"/>
              <a:gd name="connsiteY176" fmla="*/ 1169361 h 1586410"/>
              <a:gd name="connsiteX177" fmla="*/ 83588 w 1586410"/>
              <a:gd name="connsiteY177" fmla="*/ 1148933 h 1586410"/>
              <a:gd name="connsiteX178" fmla="*/ 51577 w 1586410"/>
              <a:gd name="connsiteY178" fmla="*/ 1075930 h 1586410"/>
              <a:gd name="connsiteX179" fmla="*/ 46085 w 1586410"/>
              <a:gd name="connsiteY179" fmla="*/ 1058920 h 1586410"/>
              <a:gd name="connsiteX180" fmla="*/ 42693 w 1586410"/>
              <a:gd name="connsiteY180" fmla="*/ 1051485 h 1586410"/>
              <a:gd name="connsiteX181" fmla="*/ 39821 w 1586410"/>
              <a:gd name="connsiteY181" fmla="*/ 1039515 h 1586410"/>
              <a:gd name="connsiteX182" fmla="*/ 26617 w 1586410"/>
              <a:gd name="connsiteY182" fmla="*/ 998612 h 1586410"/>
              <a:gd name="connsiteX183" fmla="*/ 9573 w 1586410"/>
              <a:gd name="connsiteY183" fmla="*/ 919172 h 1586410"/>
              <a:gd name="connsiteX184" fmla="*/ 8395 w 1586410"/>
              <a:gd name="connsiteY184" fmla="*/ 908538 h 1586410"/>
              <a:gd name="connsiteX185" fmla="*/ 6906 w 1586410"/>
              <a:gd name="connsiteY185" fmla="*/ 902331 h 1586410"/>
              <a:gd name="connsiteX186" fmla="*/ 3577 w 1586410"/>
              <a:gd name="connsiteY186" fmla="*/ 865056 h 1586410"/>
              <a:gd name="connsiteX187" fmla="*/ 795 w 1586410"/>
              <a:gd name="connsiteY187" fmla="*/ 839944 h 1586410"/>
              <a:gd name="connsiteX188" fmla="*/ 726 w 1586410"/>
              <a:gd name="connsiteY188" fmla="*/ 833124 h 1586410"/>
              <a:gd name="connsiteX189" fmla="*/ 0 w 1586410"/>
              <a:gd name="connsiteY189" fmla="*/ 824993 h 1586410"/>
              <a:gd name="connsiteX190" fmla="*/ 322 w 1586410"/>
              <a:gd name="connsiteY190" fmla="*/ 793205 h 1586410"/>
              <a:gd name="connsiteX191" fmla="*/ 0 w 1586410"/>
              <a:gd name="connsiteY191" fmla="*/ 761417 h 1586410"/>
              <a:gd name="connsiteX192" fmla="*/ 726 w 1586410"/>
              <a:gd name="connsiteY192" fmla="*/ 753286 h 1586410"/>
              <a:gd name="connsiteX193" fmla="*/ 795 w 1586410"/>
              <a:gd name="connsiteY193" fmla="*/ 746466 h 1586410"/>
              <a:gd name="connsiteX194" fmla="*/ 3577 w 1586410"/>
              <a:gd name="connsiteY194" fmla="*/ 721354 h 1586410"/>
              <a:gd name="connsiteX195" fmla="*/ 6906 w 1586410"/>
              <a:gd name="connsiteY195" fmla="*/ 684079 h 1586410"/>
              <a:gd name="connsiteX196" fmla="*/ 8395 w 1586410"/>
              <a:gd name="connsiteY196" fmla="*/ 677872 h 1586410"/>
              <a:gd name="connsiteX197" fmla="*/ 9573 w 1586410"/>
              <a:gd name="connsiteY197" fmla="*/ 667238 h 1586410"/>
              <a:gd name="connsiteX198" fmla="*/ 26617 w 1586410"/>
              <a:gd name="connsiteY198" fmla="*/ 587798 h 1586410"/>
              <a:gd name="connsiteX199" fmla="*/ 36911 w 1586410"/>
              <a:gd name="connsiteY199" fmla="*/ 559026 h 1586410"/>
              <a:gd name="connsiteX200" fmla="*/ 42693 w 1586410"/>
              <a:gd name="connsiteY200" fmla="*/ 534925 h 1586410"/>
              <a:gd name="connsiteX201" fmla="*/ 55845 w 1586410"/>
              <a:gd name="connsiteY201" fmla="*/ 506099 h 1586410"/>
              <a:gd name="connsiteX202" fmla="*/ 70789 w 1586410"/>
              <a:gd name="connsiteY202" fmla="*/ 464329 h 1586410"/>
              <a:gd name="connsiteX203" fmla="*/ 93837 w 1586410"/>
              <a:gd name="connsiteY203" fmla="*/ 422831 h 1586410"/>
              <a:gd name="connsiteX204" fmla="*/ 105901 w 1586410"/>
              <a:gd name="connsiteY204" fmla="*/ 396390 h 1586410"/>
              <a:gd name="connsiteX205" fmla="*/ 117784 w 1586410"/>
              <a:gd name="connsiteY205" fmla="*/ 379715 h 1586410"/>
              <a:gd name="connsiteX206" fmla="*/ 132775 w 1586410"/>
              <a:gd name="connsiteY206" fmla="*/ 352724 h 1586410"/>
              <a:gd name="connsiteX207" fmla="*/ 176808 w 1586410"/>
              <a:gd name="connsiteY207" fmla="*/ 296890 h 1586410"/>
              <a:gd name="connsiteX208" fmla="*/ 194272 w 1586410"/>
              <a:gd name="connsiteY208" fmla="*/ 272383 h 1586410"/>
              <a:gd name="connsiteX209" fmla="*/ 201668 w 1586410"/>
              <a:gd name="connsiteY209" fmla="*/ 265366 h 1586410"/>
              <a:gd name="connsiteX210" fmla="*/ 210481 w 1586410"/>
              <a:gd name="connsiteY210" fmla="*/ 254192 h 1586410"/>
              <a:gd name="connsiteX211" fmla="*/ 301809 w 1586410"/>
              <a:gd name="connsiteY211" fmla="*/ 169944 h 1586410"/>
              <a:gd name="connsiteX212" fmla="*/ 303301 w 1586410"/>
              <a:gd name="connsiteY212" fmla="*/ 168946 h 1586410"/>
              <a:gd name="connsiteX213" fmla="*/ 305549 w 1586410"/>
              <a:gd name="connsiteY213" fmla="*/ 166813 h 1586410"/>
              <a:gd name="connsiteX214" fmla="*/ 322300 w 1586410"/>
              <a:gd name="connsiteY214" fmla="*/ 156246 h 1586410"/>
              <a:gd name="connsiteX215" fmla="*/ 404663 w 1586410"/>
              <a:gd name="connsiteY215" fmla="*/ 101190 h 1586410"/>
              <a:gd name="connsiteX216" fmla="*/ 423185 w 1586410"/>
              <a:gd name="connsiteY216" fmla="*/ 92604 h 1586410"/>
              <a:gd name="connsiteX217" fmla="*/ 437477 w 1586410"/>
              <a:gd name="connsiteY217" fmla="*/ 83588 h 1586410"/>
              <a:gd name="connsiteX218" fmla="*/ 510480 w 1586410"/>
              <a:gd name="connsiteY218" fmla="*/ 51577 h 1586410"/>
              <a:gd name="connsiteX219" fmla="*/ 514475 w 1586410"/>
              <a:gd name="connsiteY219" fmla="*/ 50287 h 1586410"/>
              <a:gd name="connsiteX220" fmla="*/ 516947 w 1586410"/>
              <a:gd name="connsiteY220" fmla="*/ 49141 h 1586410"/>
              <a:gd name="connsiteX221" fmla="*/ 526235 w 1586410"/>
              <a:gd name="connsiteY221" fmla="*/ 46491 h 1586410"/>
              <a:gd name="connsiteX222" fmla="*/ 587798 w 1586410"/>
              <a:gd name="connsiteY222" fmla="*/ 26617 h 1586410"/>
              <a:gd name="connsiteX223" fmla="*/ 620364 w 1586410"/>
              <a:gd name="connsiteY223" fmla="*/ 19630 h 1586410"/>
              <a:gd name="connsiteX224" fmla="*/ 636564 w 1586410"/>
              <a:gd name="connsiteY224" fmla="*/ 15008 h 1586410"/>
              <a:gd name="connsiteX225" fmla="*/ 648721 w 1586410"/>
              <a:gd name="connsiteY225" fmla="*/ 13546 h 1586410"/>
              <a:gd name="connsiteX226" fmla="*/ 667238 w 1586410"/>
              <a:gd name="connsiteY226" fmla="*/ 9573 h 1586410"/>
              <a:gd name="connsiteX227" fmla="*/ 746466 w 1586410"/>
              <a:gd name="connsiteY227" fmla="*/ 795 h 1586410"/>
              <a:gd name="connsiteX228" fmla="*/ 755568 w 1586410"/>
              <a:gd name="connsiteY228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1586410" h="1586410">
                <a:moveTo>
                  <a:pt x="793205" y="890754"/>
                </a:moveTo>
                <a:lnTo>
                  <a:pt x="301713" y="1174517"/>
                </a:lnTo>
                <a:lnTo>
                  <a:pt x="305336" y="1179882"/>
                </a:lnTo>
                <a:lnTo>
                  <a:pt x="349828" y="1227531"/>
                </a:lnTo>
                <a:lnTo>
                  <a:pt x="383845" y="1262391"/>
                </a:lnTo>
                <a:lnTo>
                  <a:pt x="423052" y="1291411"/>
                </a:lnTo>
                <a:lnTo>
                  <a:pt x="476237" y="1328991"/>
                </a:lnTo>
                <a:lnTo>
                  <a:pt x="518055" y="1349604"/>
                </a:lnTo>
                <a:lnTo>
                  <a:pt x="577172" y="1376863"/>
                </a:lnTo>
                <a:lnTo>
                  <a:pt x="629161" y="1391898"/>
                </a:lnTo>
                <a:lnTo>
                  <a:pt x="683385" y="1405719"/>
                </a:lnTo>
                <a:lnTo>
                  <a:pt x="738941" y="1411635"/>
                </a:lnTo>
                <a:lnTo>
                  <a:pt x="793205" y="1415460"/>
                </a:lnTo>
                <a:lnTo>
                  <a:pt x="847469" y="1411635"/>
                </a:lnTo>
                <a:lnTo>
                  <a:pt x="903025" y="1405719"/>
                </a:lnTo>
                <a:lnTo>
                  <a:pt x="957249" y="1391898"/>
                </a:lnTo>
                <a:lnTo>
                  <a:pt x="1009238" y="1376863"/>
                </a:lnTo>
                <a:lnTo>
                  <a:pt x="1068356" y="1349604"/>
                </a:lnTo>
                <a:lnTo>
                  <a:pt x="1110173" y="1328991"/>
                </a:lnTo>
                <a:lnTo>
                  <a:pt x="1163358" y="1291410"/>
                </a:lnTo>
                <a:lnTo>
                  <a:pt x="1202565" y="1262391"/>
                </a:lnTo>
                <a:lnTo>
                  <a:pt x="1236583" y="1227531"/>
                </a:lnTo>
                <a:lnTo>
                  <a:pt x="1281074" y="1179882"/>
                </a:lnTo>
                <a:lnTo>
                  <a:pt x="1284697" y="1174517"/>
                </a:lnTo>
                <a:close/>
                <a:moveTo>
                  <a:pt x="1368235" y="558760"/>
                </a:moveTo>
                <a:lnTo>
                  <a:pt x="962165" y="793205"/>
                </a:lnTo>
                <a:lnTo>
                  <a:pt x="1368235" y="1027650"/>
                </a:lnTo>
                <a:lnTo>
                  <a:pt x="1375175" y="1012005"/>
                </a:lnTo>
                <a:lnTo>
                  <a:pt x="1392740" y="954418"/>
                </a:lnTo>
                <a:lnTo>
                  <a:pt x="1405309" y="903518"/>
                </a:lnTo>
                <a:lnTo>
                  <a:pt x="1411682" y="847647"/>
                </a:lnTo>
                <a:lnTo>
                  <a:pt x="1415260" y="793205"/>
                </a:lnTo>
                <a:lnTo>
                  <a:pt x="1411682" y="738763"/>
                </a:lnTo>
                <a:lnTo>
                  <a:pt x="1405309" y="682892"/>
                </a:lnTo>
                <a:lnTo>
                  <a:pt x="1392740" y="631992"/>
                </a:lnTo>
                <a:lnTo>
                  <a:pt x="1375175" y="574405"/>
                </a:lnTo>
                <a:close/>
                <a:moveTo>
                  <a:pt x="218175" y="558760"/>
                </a:moveTo>
                <a:lnTo>
                  <a:pt x="211235" y="574405"/>
                </a:lnTo>
                <a:lnTo>
                  <a:pt x="193670" y="631992"/>
                </a:lnTo>
                <a:lnTo>
                  <a:pt x="181101" y="682892"/>
                </a:lnTo>
                <a:lnTo>
                  <a:pt x="174728" y="738763"/>
                </a:lnTo>
                <a:lnTo>
                  <a:pt x="171150" y="793205"/>
                </a:lnTo>
                <a:lnTo>
                  <a:pt x="174728" y="847647"/>
                </a:lnTo>
                <a:lnTo>
                  <a:pt x="181101" y="903518"/>
                </a:lnTo>
                <a:lnTo>
                  <a:pt x="193670" y="954418"/>
                </a:lnTo>
                <a:lnTo>
                  <a:pt x="211235" y="1012005"/>
                </a:lnTo>
                <a:lnTo>
                  <a:pt x="218175" y="1027650"/>
                </a:lnTo>
                <a:lnTo>
                  <a:pt x="624245" y="793205"/>
                </a:lnTo>
                <a:close/>
                <a:moveTo>
                  <a:pt x="791124" y="170803"/>
                </a:moveTo>
                <a:lnTo>
                  <a:pt x="763966" y="172110"/>
                </a:lnTo>
                <a:lnTo>
                  <a:pt x="689790" y="180009"/>
                </a:lnTo>
                <a:lnTo>
                  <a:pt x="661023" y="185298"/>
                </a:lnTo>
                <a:lnTo>
                  <a:pt x="582467" y="208015"/>
                </a:lnTo>
                <a:lnTo>
                  <a:pt x="564462" y="213931"/>
                </a:lnTo>
                <a:lnTo>
                  <a:pt x="476237" y="257419"/>
                </a:lnTo>
                <a:lnTo>
                  <a:pt x="423052" y="294999"/>
                </a:lnTo>
                <a:lnTo>
                  <a:pt x="383845" y="324019"/>
                </a:lnTo>
                <a:lnTo>
                  <a:pt x="349828" y="358879"/>
                </a:lnTo>
                <a:lnTo>
                  <a:pt x="305336" y="406528"/>
                </a:lnTo>
                <a:lnTo>
                  <a:pt x="301713" y="411893"/>
                </a:lnTo>
                <a:lnTo>
                  <a:pt x="793205" y="695656"/>
                </a:lnTo>
                <a:lnTo>
                  <a:pt x="1284697" y="411893"/>
                </a:lnTo>
                <a:lnTo>
                  <a:pt x="1281544" y="407223"/>
                </a:lnTo>
                <a:lnTo>
                  <a:pt x="1190928" y="314481"/>
                </a:lnTo>
                <a:lnTo>
                  <a:pt x="1161284" y="293534"/>
                </a:lnTo>
                <a:lnTo>
                  <a:pt x="1083997" y="244019"/>
                </a:lnTo>
                <a:lnTo>
                  <a:pt x="1041448" y="224399"/>
                </a:lnTo>
                <a:lnTo>
                  <a:pt x="962966" y="195969"/>
                </a:lnTo>
                <a:lnTo>
                  <a:pt x="904693" y="181116"/>
                </a:lnTo>
                <a:lnTo>
                  <a:pt x="884526" y="177387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2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7" y="182178"/>
                </a:lnTo>
                <a:lnTo>
                  <a:pt x="1314027" y="194272"/>
                </a:lnTo>
                <a:lnTo>
                  <a:pt x="1352054" y="234355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5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5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4" y="1352055"/>
                </a:lnTo>
                <a:lnTo>
                  <a:pt x="1314027" y="1392138"/>
                </a:lnTo>
                <a:lnTo>
                  <a:pt x="1297057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2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8" y="296890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0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C3289D5E-F513-4AB3-91C4-3C155C6B4E51}"/>
              </a:ext>
            </a:extLst>
          </p:cNvPr>
          <p:cNvSpPr/>
          <p:nvPr/>
        </p:nvSpPr>
        <p:spPr>
          <a:xfrm>
            <a:off x="7905096" y="4741909"/>
            <a:ext cx="1586410" cy="1586410"/>
          </a:xfrm>
          <a:custGeom>
            <a:avLst/>
            <a:gdLst>
              <a:gd name="connsiteX0" fmla="*/ 793205 w 1586410"/>
              <a:gd name="connsiteY0" fmla="*/ 922074 h 1586410"/>
              <a:gd name="connsiteX1" fmla="*/ 369304 w 1586410"/>
              <a:gd name="connsiteY1" fmla="*/ 1166813 h 1586410"/>
              <a:gd name="connsiteX2" fmla="*/ 395423 w 1586410"/>
              <a:gd name="connsiteY2" fmla="*/ 1192928 h 1586410"/>
              <a:gd name="connsiteX3" fmla="*/ 435004 w 1586410"/>
              <a:gd name="connsiteY3" fmla="*/ 1230642 h 1586410"/>
              <a:gd name="connsiteX4" fmla="*/ 479700 w 1586410"/>
              <a:gd name="connsiteY4" fmla="*/ 1261951 h 1586410"/>
              <a:gd name="connsiteX5" fmla="*/ 515637 w 1586410"/>
              <a:gd name="connsiteY5" fmla="*/ 1285856 h 1586410"/>
              <a:gd name="connsiteX6" fmla="*/ 567875 w 1586410"/>
              <a:gd name="connsiteY6" fmla="*/ 1310203 h 1586410"/>
              <a:gd name="connsiteX7" fmla="*/ 604986 w 1586410"/>
              <a:gd name="connsiteY7" fmla="*/ 1326582 h 1586410"/>
              <a:gd name="connsiteX8" fmla="*/ 653502 w 1586410"/>
              <a:gd name="connsiteY8" fmla="*/ 1339586 h 1586410"/>
              <a:gd name="connsiteX9" fmla="*/ 698354 w 1586410"/>
              <a:gd name="connsiteY9" fmla="*/ 1350877 h 1586410"/>
              <a:gd name="connsiteX10" fmla="*/ 744906 w 1586410"/>
              <a:gd name="connsiteY10" fmla="*/ 1355102 h 1586410"/>
              <a:gd name="connsiteX11" fmla="*/ 793205 w 1586410"/>
              <a:gd name="connsiteY11" fmla="*/ 1358901 h 1586410"/>
              <a:gd name="connsiteX12" fmla="*/ 841504 w 1586410"/>
              <a:gd name="connsiteY12" fmla="*/ 1355102 h 1586410"/>
              <a:gd name="connsiteX13" fmla="*/ 888056 w 1586410"/>
              <a:gd name="connsiteY13" fmla="*/ 1350877 h 1586410"/>
              <a:gd name="connsiteX14" fmla="*/ 932908 w 1586410"/>
              <a:gd name="connsiteY14" fmla="*/ 1339586 h 1586410"/>
              <a:gd name="connsiteX15" fmla="*/ 981424 w 1586410"/>
              <a:gd name="connsiteY15" fmla="*/ 1326582 h 1586410"/>
              <a:gd name="connsiteX16" fmla="*/ 1018535 w 1586410"/>
              <a:gd name="connsiteY16" fmla="*/ 1310203 h 1586410"/>
              <a:gd name="connsiteX17" fmla="*/ 1070773 w 1586410"/>
              <a:gd name="connsiteY17" fmla="*/ 1285856 h 1586410"/>
              <a:gd name="connsiteX18" fmla="*/ 1106709 w 1586410"/>
              <a:gd name="connsiteY18" fmla="*/ 1261951 h 1586410"/>
              <a:gd name="connsiteX19" fmla="*/ 1151406 w 1586410"/>
              <a:gd name="connsiteY19" fmla="*/ 1230642 h 1586410"/>
              <a:gd name="connsiteX20" fmla="*/ 1190986 w 1586410"/>
              <a:gd name="connsiteY20" fmla="*/ 1192929 h 1586410"/>
              <a:gd name="connsiteX21" fmla="*/ 1217106 w 1586410"/>
              <a:gd name="connsiteY21" fmla="*/ 1166813 h 1586410"/>
              <a:gd name="connsiteX22" fmla="*/ 1328313 w 1586410"/>
              <a:gd name="connsiteY22" fmla="*/ 613129 h 1586410"/>
              <a:gd name="connsiteX23" fmla="*/ 1016412 w 1586410"/>
              <a:gd name="connsiteY23" fmla="*/ 793205 h 1586410"/>
              <a:gd name="connsiteX24" fmla="*/ 1328313 w 1586410"/>
              <a:gd name="connsiteY24" fmla="*/ 973281 h 1586410"/>
              <a:gd name="connsiteX25" fmla="*/ 1337556 w 1586410"/>
              <a:gd name="connsiteY25" fmla="*/ 940769 h 1586410"/>
              <a:gd name="connsiteX26" fmla="*/ 1350082 w 1586410"/>
              <a:gd name="connsiteY26" fmla="*/ 889058 h 1586410"/>
              <a:gd name="connsiteX27" fmla="*/ 1355137 w 1586410"/>
              <a:gd name="connsiteY27" fmla="*/ 842426 h 1586410"/>
              <a:gd name="connsiteX28" fmla="*/ 1358261 w 1586410"/>
              <a:gd name="connsiteY28" fmla="*/ 793205 h 1586410"/>
              <a:gd name="connsiteX29" fmla="*/ 1355137 w 1586410"/>
              <a:gd name="connsiteY29" fmla="*/ 743984 h 1586410"/>
              <a:gd name="connsiteX30" fmla="*/ 1350082 w 1586410"/>
              <a:gd name="connsiteY30" fmla="*/ 697352 h 1586410"/>
              <a:gd name="connsiteX31" fmla="*/ 1337556 w 1586410"/>
              <a:gd name="connsiteY31" fmla="*/ 645641 h 1586410"/>
              <a:gd name="connsiteX32" fmla="*/ 258097 w 1586410"/>
              <a:gd name="connsiteY32" fmla="*/ 613128 h 1586410"/>
              <a:gd name="connsiteX33" fmla="*/ 248857 w 1586410"/>
              <a:gd name="connsiteY33" fmla="*/ 645629 h 1586410"/>
              <a:gd name="connsiteX34" fmla="*/ 236327 w 1586410"/>
              <a:gd name="connsiteY34" fmla="*/ 697355 h 1586410"/>
              <a:gd name="connsiteX35" fmla="*/ 231274 w 1586410"/>
              <a:gd name="connsiteY35" fmla="*/ 743980 h 1586410"/>
              <a:gd name="connsiteX36" fmla="*/ 228149 w 1586410"/>
              <a:gd name="connsiteY36" fmla="*/ 793205 h 1586410"/>
              <a:gd name="connsiteX37" fmla="*/ 231274 w 1586410"/>
              <a:gd name="connsiteY37" fmla="*/ 842430 h 1586410"/>
              <a:gd name="connsiteX38" fmla="*/ 236327 w 1586410"/>
              <a:gd name="connsiteY38" fmla="*/ 889055 h 1586410"/>
              <a:gd name="connsiteX39" fmla="*/ 248857 w 1586410"/>
              <a:gd name="connsiteY39" fmla="*/ 940781 h 1586410"/>
              <a:gd name="connsiteX40" fmla="*/ 258097 w 1586410"/>
              <a:gd name="connsiteY40" fmla="*/ 973282 h 1586410"/>
              <a:gd name="connsiteX41" fmla="*/ 569998 w 1586410"/>
              <a:gd name="connsiteY41" fmla="*/ 793205 h 1586410"/>
              <a:gd name="connsiteX42" fmla="*/ 792795 w 1586410"/>
              <a:gd name="connsiteY42" fmla="*/ 227541 h 1586410"/>
              <a:gd name="connsiteX43" fmla="*/ 708017 w 1586410"/>
              <a:gd name="connsiteY43" fmla="*/ 234209 h 1586410"/>
              <a:gd name="connsiteX44" fmla="*/ 686703 w 1586410"/>
              <a:gd name="connsiteY44" fmla="*/ 238466 h 1586410"/>
              <a:gd name="connsiteX45" fmla="*/ 623227 w 1586410"/>
              <a:gd name="connsiteY45" fmla="*/ 254445 h 1586410"/>
              <a:gd name="connsiteX46" fmla="*/ 597197 w 1586410"/>
              <a:gd name="connsiteY46" fmla="*/ 263266 h 1586410"/>
              <a:gd name="connsiteX47" fmla="*/ 537940 w 1586410"/>
              <a:gd name="connsiteY47" fmla="*/ 289419 h 1586410"/>
              <a:gd name="connsiteX48" fmla="*/ 516475 w 1586410"/>
              <a:gd name="connsiteY48" fmla="*/ 299997 h 1586410"/>
              <a:gd name="connsiteX49" fmla="*/ 479700 w 1586410"/>
              <a:gd name="connsiteY49" fmla="*/ 324460 h 1586410"/>
              <a:gd name="connsiteX50" fmla="*/ 435004 w 1586410"/>
              <a:gd name="connsiteY50" fmla="*/ 355768 h 1586410"/>
              <a:gd name="connsiteX51" fmla="*/ 395423 w 1586410"/>
              <a:gd name="connsiteY51" fmla="*/ 393482 h 1586410"/>
              <a:gd name="connsiteX52" fmla="*/ 369304 w 1586410"/>
              <a:gd name="connsiteY52" fmla="*/ 419597 h 1586410"/>
              <a:gd name="connsiteX53" fmla="*/ 793205 w 1586410"/>
              <a:gd name="connsiteY53" fmla="*/ 664336 h 1586410"/>
              <a:gd name="connsiteX54" fmla="*/ 1217106 w 1586410"/>
              <a:gd name="connsiteY54" fmla="*/ 419597 h 1586410"/>
              <a:gd name="connsiteX55" fmla="*/ 1203444 w 1586410"/>
              <a:gd name="connsiteY55" fmla="*/ 405938 h 1586410"/>
              <a:gd name="connsiteX56" fmla="*/ 1138701 w 1586410"/>
              <a:gd name="connsiteY56" fmla="*/ 346869 h 1586410"/>
              <a:gd name="connsiteX57" fmla="*/ 1105595 w 1586410"/>
              <a:gd name="connsiteY57" fmla="*/ 323679 h 1586410"/>
              <a:gd name="connsiteX58" fmla="*/ 1042863 w 1586410"/>
              <a:gd name="connsiteY58" fmla="*/ 287546 h 1586410"/>
              <a:gd name="connsiteX59" fmla="*/ 1006013 w 1586410"/>
              <a:gd name="connsiteY59" fmla="*/ 270371 h 1586410"/>
              <a:gd name="connsiteX60" fmla="*/ 930237 w 1586410"/>
              <a:gd name="connsiteY60" fmla="*/ 246108 h 1586410"/>
              <a:gd name="connsiteX61" fmla="*/ 901416 w 1586410"/>
              <a:gd name="connsiteY61" fmla="*/ 238383 h 1586410"/>
              <a:gd name="connsiteX62" fmla="*/ 761417 w 1586410"/>
              <a:gd name="connsiteY62" fmla="*/ 0 h 1586410"/>
              <a:gd name="connsiteX63" fmla="*/ 775588 w 1586410"/>
              <a:gd name="connsiteY63" fmla="*/ 500 h 1586410"/>
              <a:gd name="connsiteX64" fmla="*/ 824993 w 1586410"/>
              <a:gd name="connsiteY64" fmla="*/ 0 h 1586410"/>
              <a:gd name="connsiteX65" fmla="*/ 866561 w 1586410"/>
              <a:gd name="connsiteY65" fmla="*/ 3712 h 1586410"/>
              <a:gd name="connsiteX66" fmla="*/ 879501 w 1586410"/>
              <a:gd name="connsiteY66" fmla="*/ 4169 h 1586410"/>
              <a:gd name="connsiteX67" fmla="*/ 886546 w 1586410"/>
              <a:gd name="connsiteY67" fmla="*/ 5496 h 1586410"/>
              <a:gd name="connsiteX68" fmla="*/ 902331 w 1586410"/>
              <a:gd name="connsiteY68" fmla="*/ 6906 h 1586410"/>
              <a:gd name="connsiteX69" fmla="*/ 932745 w 1586410"/>
              <a:gd name="connsiteY69" fmla="*/ 14203 h 1586410"/>
              <a:gd name="connsiteX70" fmla="*/ 998612 w 1586410"/>
              <a:gd name="connsiteY70" fmla="*/ 26617 h 1586410"/>
              <a:gd name="connsiteX71" fmla="*/ 1039517 w 1586410"/>
              <a:gd name="connsiteY71" fmla="*/ 39822 h 1586410"/>
              <a:gd name="connsiteX72" fmla="*/ 1051485 w 1586410"/>
              <a:gd name="connsiteY72" fmla="*/ 42693 h 1586410"/>
              <a:gd name="connsiteX73" fmla="*/ 1058918 w 1586410"/>
              <a:gd name="connsiteY73" fmla="*/ 46085 h 1586410"/>
              <a:gd name="connsiteX74" fmla="*/ 1075931 w 1586410"/>
              <a:gd name="connsiteY74" fmla="*/ 51577 h 1586410"/>
              <a:gd name="connsiteX75" fmla="*/ 1148933 w 1586410"/>
              <a:gd name="connsiteY75" fmla="*/ 83588 h 1586410"/>
              <a:gd name="connsiteX76" fmla="*/ 1169363 w 1586410"/>
              <a:gd name="connsiteY76" fmla="*/ 96476 h 1586410"/>
              <a:gd name="connsiteX77" fmla="*/ 1190020 w 1586410"/>
              <a:gd name="connsiteY77" fmla="*/ 105901 h 1586410"/>
              <a:gd name="connsiteX78" fmla="*/ 1234111 w 1586410"/>
              <a:gd name="connsiteY78" fmla="*/ 137321 h 1586410"/>
              <a:gd name="connsiteX79" fmla="*/ 1280861 w 1586410"/>
              <a:gd name="connsiteY79" fmla="*/ 166813 h 1586410"/>
              <a:gd name="connsiteX80" fmla="*/ 1297058 w 1586410"/>
              <a:gd name="connsiteY80" fmla="*/ 182179 h 1586410"/>
              <a:gd name="connsiteX81" fmla="*/ 1314027 w 1586410"/>
              <a:gd name="connsiteY81" fmla="*/ 194272 h 1586410"/>
              <a:gd name="connsiteX82" fmla="*/ 1352052 w 1586410"/>
              <a:gd name="connsiteY82" fmla="*/ 234353 h 1586410"/>
              <a:gd name="connsiteX83" fmla="*/ 1392138 w 1586410"/>
              <a:gd name="connsiteY83" fmla="*/ 272383 h 1586410"/>
              <a:gd name="connsiteX84" fmla="*/ 1404233 w 1586410"/>
              <a:gd name="connsiteY84" fmla="*/ 289354 h 1586410"/>
              <a:gd name="connsiteX85" fmla="*/ 1419597 w 1586410"/>
              <a:gd name="connsiteY85" fmla="*/ 305550 h 1586410"/>
              <a:gd name="connsiteX86" fmla="*/ 1449085 w 1586410"/>
              <a:gd name="connsiteY86" fmla="*/ 352294 h 1586410"/>
              <a:gd name="connsiteX87" fmla="*/ 1480509 w 1586410"/>
              <a:gd name="connsiteY87" fmla="*/ 396390 h 1586410"/>
              <a:gd name="connsiteX88" fmla="*/ 1489935 w 1586410"/>
              <a:gd name="connsiteY88" fmla="*/ 417049 h 1586410"/>
              <a:gd name="connsiteX89" fmla="*/ 1502822 w 1586410"/>
              <a:gd name="connsiteY89" fmla="*/ 437477 h 1586410"/>
              <a:gd name="connsiteX90" fmla="*/ 1534834 w 1586410"/>
              <a:gd name="connsiteY90" fmla="*/ 510480 h 1586410"/>
              <a:gd name="connsiteX91" fmla="*/ 1540325 w 1586410"/>
              <a:gd name="connsiteY91" fmla="*/ 527490 h 1586410"/>
              <a:gd name="connsiteX92" fmla="*/ 1543717 w 1586410"/>
              <a:gd name="connsiteY92" fmla="*/ 534925 h 1586410"/>
              <a:gd name="connsiteX93" fmla="*/ 1546589 w 1586410"/>
              <a:gd name="connsiteY93" fmla="*/ 546895 h 1586410"/>
              <a:gd name="connsiteX94" fmla="*/ 1559793 w 1586410"/>
              <a:gd name="connsiteY94" fmla="*/ 587798 h 1586410"/>
              <a:gd name="connsiteX95" fmla="*/ 1576837 w 1586410"/>
              <a:gd name="connsiteY95" fmla="*/ 667238 h 1586410"/>
              <a:gd name="connsiteX96" fmla="*/ 1578015 w 1586410"/>
              <a:gd name="connsiteY96" fmla="*/ 677872 h 1586410"/>
              <a:gd name="connsiteX97" fmla="*/ 1579504 w 1586410"/>
              <a:gd name="connsiteY97" fmla="*/ 684079 h 1586410"/>
              <a:gd name="connsiteX98" fmla="*/ 1582833 w 1586410"/>
              <a:gd name="connsiteY98" fmla="*/ 721354 h 1586410"/>
              <a:gd name="connsiteX99" fmla="*/ 1585615 w 1586410"/>
              <a:gd name="connsiteY99" fmla="*/ 746466 h 1586410"/>
              <a:gd name="connsiteX100" fmla="*/ 1585684 w 1586410"/>
              <a:gd name="connsiteY100" fmla="*/ 753286 h 1586410"/>
              <a:gd name="connsiteX101" fmla="*/ 1586410 w 1586410"/>
              <a:gd name="connsiteY101" fmla="*/ 761417 h 1586410"/>
              <a:gd name="connsiteX102" fmla="*/ 1586089 w 1586410"/>
              <a:gd name="connsiteY102" fmla="*/ 793205 h 1586410"/>
              <a:gd name="connsiteX103" fmla="*/ 1586410 w 1586410"/>
              <a:gd name="connsiteY103" fmla="*/ 824993 h 1586410"/>
              <a:gd name="connsiteX104" fmla="*/ 1585684 w 1586410"/>
              <a:gd name="connsiteY104" fmla="*/ 833124 h 1586410"/>
              <a:gd name="connsiteX105" fmla="*/ 1585615 w 1586410"/>
              <a:gd name="connsiteY105" fmla="*/ 839944 h 1586410"/>
              <a:gd name="connsiteX106" fmla="*/ 1582833 w 1586410"/>
              <a:gd name="connsiteY106" fmla="*/ 865056 h 1586410"/>
              <a:gd name="connsiteX107" fmla="*/ 1579504 w 1586410"/>
              <a:gd name="connsiteY107" fmla="*/ 902331 h 1586410"/>
              <a:gd name="connsiteX108" fmla="*/ 1578015 w 1586410"/>
              <a:gd name="connsiteY108" fmla="*/ 908538 h 1586410"/>
              <a:gd name="connsiteX109" fmla="*/ 1576837 w 1586410"/>
              <a:gd name="connsiteY109" fmla="*/ 919172 h 1586410"/>
              <a:gd name="connsiteX110" fmla="*/ 1559793 w 1586410"/>
              <a:gd name="connsiteY110" fmla="*/ 998612 h 1586410"/>
              <a:gd name="connsiteX111" fmla="*/ 1546589 w 1586410"/>
              <a:gd name="connsiteY111" fmla="*/ 1039515 h 1586410"/>
              <a:gd name="connsiteX112" fmla="*/ 1543717 w 1586410"/>
              <a:gd name="connsiteY112" fmla="*/ 1051485 h 1586410"/>
              <a:gd name="connsiteX113" fmla="*/ 1540325 w 1586410"/>
              <a:gd name="connsiteY113" fmla="*/ 1058920 h 1586410"/>
              <a:gd name="connsiteX114" fmla="*/ 1534834 w 1586410"/>
              <a:gd name="connsiteY114" fmla="*/ 1075930 h 1586410"/>
              <a:gd name="connsiteX115" fmla="*/ 1502822 w 1586410"/>
              <a:gd name="connsiteY115" fmla="*/ 1148933 h 1586410"/>
              <a:gd name="connsiteX116" fmla="*/ 1489935 w 1586410"/>
              <a:gd name="connsiteY116" fmla="*/ 1169361 h 1586410"/>
              <a:gd name="connsiteX117" fmla="*/ 1480509 w 1586410"/>
              <a:gd name="connsiteY117" fmla="*/ 1190020 h 1586410"/>
              <a:gd name="connsiteX118" fmla="*/ 1449085 w 1586410"/>
              <a:gd name="connsiteY118" fmla="*/ 1234116 h 1586410"/>
              <a:gd name="connsiteX119" fmla="*/ 1419597 w 1586410"/>
              <a:gd name="connsiteY119" fmla="*/ 1280861 h 1586410"/>
              <a:gd name="connsiteX120" fmla="*/ 1404233 w 1586410"/>
              <a:gd name="connsiteY120" fmla="*/ 1297056 h 1586410"/>
              <a:gd name="connsiteX121" fmla="*/ 1392138 w 1586410"/>
              <a:gd name="connsiteY121" fmla="*/ 1314027 h 1586410"/>
              <a:gd name="connsiteX122" fmla="*/ 1352052 w 1586410"/>
              <a:gd name="connsiteY122" fmla="*/ 1352057 h 1586410"/>
              <a:gd name="connsiteX123" fmla="*/ 1314027 w 1586410"/>
              <a:gd name="connsiteY123" fmla="*/ 1392138 h 1586410"/>
              <a:gd name="connsiteX124" fmla="*/ 1297058 w 1586410"/>
              <a:gd name="connsiteY124" fmla="*/ 1404231 h 1586410"/>
              <a:gd name="connsiteX125" fmla="*/ 1280861 w 1586410"/>
              <a:gd name="connsiteY125" fmla="*/ 1419597 h 1586410"/>
              <a:gd name="connsiteX126" fmla="*/ 1234111 w 1586410"/>
              <a:gd name="connsiteY126" fmla="*/ 1449089 h 1586410"/>
              <a:gd name="connsiteX127" fmla="*/ 1190020 w 1586410"/>
              <a:gd name="connsiteY127" fmla="*/ 1480509 h 1586410"/>
              <a:gd name="connsiteX128" fmla="*/ 1169363 w 1586410"/>
              <a:gd name="connsiteY128" fmla="*/ 1489934 h 1586410"/>
              <a:gd name="connsiteX129" fmla="*/ 1148933 w 1586410"/>
              <a:gd name="connsiteY129" fmla="*/ 1502822 h 1586410"/>
              <a:gd name="connsiteX130" fmla="*/ 1075931 w 1586410"/>
              <a:gd name="connsiteY130" fmla="*/ 1534833 h 1586410"/>
              <a:gd name="connsiteX131" fmla="*/ 1058918 w 1586410"/>
              <a:gd name="connsiteY131" fmla="*/ 1540325 h 1586410"/>
              <a:gd name="connsiteX132" fmla="*/ 1051485 w 1586410"/>
              <a:gd name="connsiteY132" fmla="*/ 1543717 h 1586410"/>
              <a:gd name="connsiteX133" fmla="*/ 1039517 w 1586410"/>
              <a:gd name="connsiteY133" fmla="*/ 1546588 h 1586410"/>
              <a:gd name="connsiteX134" fmla="*/ 998612 w 1586410"/>
              <a:gd name="connsiteY134" fmla="*/ 1559793 h 1586410"/>
              <a:gd name="connsiteX135" fmla="*/ 919172 w 1586410"/>
              <a:gd name="connsiteY135" fmla="*/ 1576837 h 1586410"/>
              <a:gd name="connsiteX136" fmla="*/ 908537 w 1586410"/>
              <a:gd name="connsiteY136" fmla="*/ 1578015 h 1586410"/>
              <a:gd name="connsiteX137" fmla="*/ 902331 w 1586410"/>
              <a:gd name="connsiteY137" fmla="*/ 1579504 h 1586410"/>
              <a:gd name="connsiteX138" fmla="*/ 865060 w 1586410"/>
              <a:gd name="connsiteY138" fmla="*/ 1582832 h 1586410"/>
              <a:gd name="connsiteX139" fmla="*/ 839945 w 1586410"/>
              <a:gd name="connsiteY139" fmla="*/ 1585615 h 1586410"/>
              <a:gd name="connsiteX140" fmla="*/ 833124 w 1586410"/>
              <a:gd name="connsiteY140" fmla="*/ 1585684 h 1586410"/>
              <a:gd name="connsiteX141" fmla="*/ 824993 w 1586410"/>
              <a:gd name="connsiteY141" fmla="*/ 1586410 h 1586410"/>
              <a:gd name="connsiteX142" fmla="*/ 793205 w 1586410"/>
              <a:gd name="connsiteY142" fmla="*/ 1586088 h 1586410"/>
              <a:gd name="connsiteX143" fmla="*/ 761417 w 1586410"/>
              <a:gd name="connsiteY143" fmla="*/ 1586410 h 1586410"/>
              <a:gd name="connsiteX144" fmla="*/ 753287 w 1586410"/>
              <a:gd name="connsiteY144" fmla="*/ 1585684 h 1586410"/>
              <a:gd name="connsiteX145" fmla="*/ 746465 w 1586410"/>
              <a:gd name="connsiteY145" fmla="*/ 1585615 h 1586410"/>
              <a:gd name="connsiteX146" fmla="*/ 721350 w 1586410"/>
              <a:gd name="connsiteY146" fmla="*/ 1582832 h 1586410"/>
              <a:gd name="connsiteX147" fmla="*/ 684079 w 1586410"/>
              <a:gd name="connsiteY147" fmla="*/ 1579504 h 1586410"/>
              <a:gd name="connsiteX148" fmla="*/ 677874 w 1586410"/>
              <a:gd name="connsiteY148" fmla="*/ 1578015 h 1586410"/>
              <a:gd name="connsiteX149" fmla="*/ 667238 w 1586410"/>
              <a:gd name="connsiteY149" fmla="*/ 1576837 h 1586410"/>
              <a:gd name="connsiteX150" fmla="*/ 587798 w 1586410"/>
              <a:gd name="connsiteY150" fmla="*/ 1559793 h 1586410"/>
              <a:gd name="connsiteX151" fmla="*/ 546893 w 1586410"/>
              <a:gd name="connsiteY151" fmla="*/ 1546588 h 1586410"/>
              <a:gd name="connsiteX152" fmla="*/ 534925 w 1586410"/>
              <a:gd name="connsiteY152" fmla="*/ 1543717 h 1586410"/>
              <a:gd name="connsiteX153" fmla="*/ 527493 w 1586410"/>
              <a:gd name="connsiteY153" fmla="*/ 1540325 h 1586410"/>
              <a:gd name="connsiteX154" fmla="*/ 510479 w 1586410"/>
              <a:gd name="connsiteY154" fmla="*/ 1534833 h 1586410"/>
              <a:gd name="connsiteX155" fmla="*/ 437477 w 1586410"/>
              <a:gd name="connsiteY155" fmla="*/ 1502822 h 1586410"/>
              <a:gd name="connsiteX156" fmla="*/ 417047 w 1586410"/>
              <a:gd name="connsiteY156" fmla="*/ 1489934 h 1586410"/>
              <a:gd name="connsiteX157" fmla="*/ 396390 w 1586410"/>
              <a:gd name="connsiteY157" fmla="*/ 1480509 h 1586410"/>
              <a:gd name="connsiteX158" fmla="*/ 352300 w 1586410"/>
              <a:gd name="connsiteY158" fmla="*/ 1449089 h 1586410"/>
              <a:gd name="connsiteX159" fmla="*/ 305549 w 1586410"/>
              <a:gd name="connsiteY159" fmla="*/ 1419597 h 1586410"/>
              <a:gd name="connsiteX160" fmla="*/ 289352 w 1586410"/>
              <a:gd name="connsiteY160" fmla="*/ 1404231 h 1586410"/>
              <a:gd name="connsiteX161" fmla="*/ 272383 w 1586410"/>
              <a:gd name="connsiteY161" fmla="*/ 1392138 h 1586410"/>
              <a:gd name="connsiteX162" fmla="*/ 234358 w 1586410"/>
              <a:gd name="connsiteY162" fmla="*/ 1352057 h 1586410"/>
              <a:gd name="connsiteX163" fmla="*/ 194272 w 1586410"/>
              <a:gd name="connsiteY163" fmla="*/ 1314027 h 1586410"/>
              <a:gd name="connsiteX164" fmla="*/ 182177 w 1586410"/>
              <a:gd name="connsiteY164" fmla="*/ 1297056 h 1586410"/>
              <a:gd name="connsiteX165" fmla="*/ 166813 w 1586410"/>
              <a:gd name="connsiteY165" fmla="*/ 1280861 h 1586410"/>
              <a:gd name="connsiteX166" fmla="*/ 137325 w 1586410"/>
              <a:gd name="connsiteY166" fmla="*/ 1234116 h 1586410"/>
              <a:gd name="connsiteX167" fmla="*/ 105901 w 1586410"/>
              <a:gd name="connsiteY167" fmla="*/ 1190020 h 1586410"/>
              <a:gd name="connsiteX168" fmla="*/ 96475 w 1586410"/>
              <a:gd name="connsiteY168" fmla="*/ 1169361 h 1586410"/>
              <a:gd name="connsiteX169" fmla="*/ 83588 w 1586410"/>
              <a:gd name="connsiteY169" fmla="*/ 1148933 h 1586410"/>
              <a:gd name="connsiteX170" fmla="*/ 51577 w 1586410"/>
              <a:gd name="connsiteY170" fmla="*/ 1075930 h 1586410"/>
              <a:gd name="connsiteX171" fmla="*/ 46086 w 1586410"/>
              <a:gd name="connsiteY171" fmla="*/ 1058920 h 1586410"/>
              <a:gd name="connsiteX172" fmla="*/ 42693 w 1586410"/>
              <a:gd name="connsiteY172" fmla="*/ 1051485 h 1586410"/>
              <a:gd name="connsiteX173" fmla="*/ 39821 w 1586410"/>
              <a:gd name="connsiteY173" fmla="*/ 1039514 h 1586410"/>
              <a:gd name="connsiteX174" fmla="*/ 26617 w 1586410"/>
              <a:gd name="connsiteY174" fmla="*/ 998612 h 1586410"/>
              <a:gd name="connsiteX175" fmla="*/ 9573 w 1586410"/>
              <a:gd name="connsiteY175" fmla="*/ 919172 h 1586410"/>
              <a:gd name="connsiteX176" fmla="*/ 8395 w 1586410"/>
              <a:gd name="connsiteY176" fmla="*/ 908538 h 1586410"/>
              <a:gd name="connsiteX177" fmla="*/ 6906 w 1586410"/>
              <a:gd name="connsiteY177" fmla="*/ 902331 h 1586410"/>
              <a:gd name="connsiteX178" fmla="*/ 3577 w 1586410"/>
              <a:gd name="connsiteY178" fmla="*/ 865054 h 1586410"/>
              <a:gd name="connsiteX179" fmla="*/ 795 w 1586410"/>
              <a:gd name="connsiteY179" fmla="*/ 839944 h 1586410"/>
              <a:gd name="connsiteX180" fmla="*/ 726 w 1586410"/>
              <a:gd name="connsiteY180" fmla="*/ 833125 h 1586410"/>
              <a:gd name="connsiteX181" fmla="*/ 0 w 1586410"/>
              <a:gd name="connsiteY181" fmla="*/ 824993 h 1586410"/>
              <a:gd name="connsiteX182" fmla="*/ 322 w 1586410"/>
              <a:gd name="connsiteY182" fmla="*/ 793205 h 1586410"/>
              <a:gd name="connsiteX183" fmla="*/ 0 w 1586410"/>
              <a:gd name="connsiteY183" fmla="*/ 761417 h 1586410"/>
              <a:gd name="connsiteX184" fmla="*/ 726 w 1586410"/>
              <a:gd name="connsiteY184" fmla="*/ 753285 h 1586410"/>
              <a:gd name="connsiteX185" fmla="*/ 795 w 1586410"/>
              <a:gd name="connsiteY185" fmla="*/ 746466 h 1586410"/>
              <a:gd name="connsiteX186" fmla="*/ 3577 w 1586410"/>
              <a:gd name="connsiteY186" fmla="*/ 721356 h 1586410"/>
              <a:gd name="connsiteX187" fmla="*/ 6906 w 1586410"/>
              <a:gd name="connsiteY187" fmla="*/ 684079 h 1586410"/>
              <a:gd name="connsiteX188" fmla="*/ 8395 w 1586410"/>
              <a:gd name="connsiteY188" fmla="*/ 677872 h 1586410"/>
              <a:gd name="connsiteX189" fmla="*/ 9573 w 1586410"/>
              <a:gd name="connsiteY189" fmla="*/ 667238 h 1586410"/>
              <a:gd name="connsiteX190" fmla="*/ 26617 w 1586410"/>
              <a:gd name="connsiteY190" fmla="*/ 587798 h 1586410"/>
              <a:gd name="connsiteX191" fmla="*/ 36911 w 1586410"/>
              <a:gd name="connsiteY191" fmla="*/ 559026 h 1586410"/>
              <a:gd name="connsiteX192" fmla="*/ 42693 w 1586410"/>
              <a:gd name="connsiteY192" fmla="*/ 534925 h 1586410"/>
              <a:gd name="connsiteX193" fmla="*/ 55845 w 1586410"/>
              <a:gd name="connsiteY193" fmla="*/ 506099 h 1586410"/>
              <a:gd name="connsiteX194" fmla="*/ 70789 w 1586410"/>
              <a:gd name="connsiteY194" fmla="*/ 464329 h 1586410"/>
              <a:gd name="connsiteX195" fmla="*/ 93836 w 1586410"/>
              <a:gd name="connsiteY195" fmla="*/ 422832 h 1586410"/>
              <a:gd name="connsiteX196" fmla="*/ 105901 w 1586410"/>
              <a:gd name="connsiteY196" fmla="*/ 396390 h 1586410"/>
              <a:gd name="connsiteX197" fmla="*/ 117785 w 1586410"/>
              <a:gd name="connsiteY197" fmla="*/ 379714 h 1586410"/>
              <a:gd name="connsiteX198" fmla="*/ 132775 w 1586410"/>
              <a:gd name="connsiteY198" fmla="*/ 352724 h 1586410"/>
              <a:gd name="connsiteX199" fmla="*/ 176806 w 1586410"/>
              <a:gd name="connsiteY199" fmla="*/ 296892 h 1586410"/>
              <a:gd name="connsiteX200" fmla="*/ 194272 w 1586410"/>
              <a:gd name="connsiteY200" fmla="*/ 272383 h 1586410"/>
              <a:gd name="connsiteX201" fmla="*/ 201669 w 1586410"/>
              <a:gd name="connsiteY201" fmla="*/ 265365 h 1586410"/>
              <a:gd name="connsiteX202" fmla="*/ 210481 w 1586410"/>
              <a:gd name="connsiteY202" fmla="*/ 254192 h 1586410"/>
              <a:gd name="connsiteX203" fmla="*/ 301809 w 1586410"/>
              <a:gd name="connsiteY203" fmla="*/ 169944 h 1586410"/>
              <a:gd name="connsiteX204" fmla="*/ 303300 w 1586410"/>
              <a:gd name="connsiteY204" fmla="*/ 168947 h 1586410"/>
              <a:gd name="connsiteX205" fmla="*/ 305549 w 1586410"/>
              <a:gd name="connsiteY205" fmla="*/ 166813 h 1586410"/>
              <a:gd name="connsiteX206" fmla="*/ 322308 w 1586410"/>
              <a:gd name="connsiteY206" fmla="*/ 156241 h 1586410"/>
              <a:gd name="connsiteX207" fmla="*/ 404663 w 1586410"/>
              <a:gd name="connsiteY207" fmla="*/ 101190 h 1586410"/>
              <a:gd name="connsiteX208" fmla="*/ 423184 w 1586410"/>
              <a:gd name="connsiteY208" fmla="*/ 92605 h 1586410"/>
              <a:gd name="connsiteX209" fmla="*/ 437477 w 1586410"/>
              <a:gd name="connsiteY209" fmla="*/ 83588 h 1586410"/>
              <a:gd name="connsiteX210" fmla="*/ 510479 w 1586410"/>
              <a:gd name="connsiteY210" fmla="*/ 51577 h 1586410"/>
              <a:gd name="connsiteX211" fmla="*/ 514477 w 1586410"/>
              <a:gd name="connsiteY211" fmla="*/ 50286 h 1586410"/>
              <a:gd name="connsiteX212" fmla="*/ 516947 w 1586410"/>
              <a:gd name="connsiteY212" fmla="*/ 49141 h 1586410"/>
              <a:gd name="connsiteX213" fmla="*/ 526230 w 1586410"/>
              <a:gd name="connsiteY213" fmla="*/ 46492 h 1586410"/>
              <a:gd name="connsiteX214" fmla="*/ 587798 w 1586410"/>
              <a:gd name="connsiteY214" fmla="*/ 26617 h 1586410"/>
              <a:gd name="connsiteX215" fmla="*/ 620366 w 1586410"/>
              <a:gd name="connsiteY215" fmla="*/ 19630 h 1586410"/>
              <a:gd name="connsiteX216" fmla="*/ 636564 w 1586410"/>
              <a:gd name="connsiteY216" fmla="*/ 15008 h 1586410"/>
              <a:gd name="connsiteX217" fmla="*/ 648720 w 1586410"/>
              <a:gd name="connsiteY217" fmla="*/ 13546 h 1586410"/>
              <a:gd name="connsiteX218" fmla="*/ 667238 w 1586410"/>
              <a:gd name="connsiteY218" fmla="*/ 9573 h 1586410"/>
              <a:gd name="connsiteX219" fmla="*/ 746465 w 1586410"/>
              <a:gd name="connsiteY219" fmla="*/ 795 h 1586410"/>
              <a:gd name="connsiteX220" fmla="*/ 755569 w 1586410"/>
              <a:gd name="connsiteY22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</a:cxnLst>
            <a:rect l="l" t="t" r="r" b="b"/>
            <a:pathLst>
              <a:path w="1586410" h="1586410">
                <a:moveTo>
                  <a:pt x="793205" y="922074"/>
                </a:moveTo>
                <a:lnTo>
                  <a:pt x="369304" y="1166813"/>
                </a:lnTo>
                <a:lnTo>
                  <a:pt x="395423" y="1192928"/>
                </a:lnTo>
                <a:lnTo>
                  <a:pt x="435004" y="1230642"/>
                </a:lnTo>
                <a:lnTo>
                  <a:pt x="479700" y="1261951"/>
                </a:lnTo>
                <a:lnTo>
                  <a:pt x="515637" y="1285856"/>
                </a:lnTo>
                <a:lnTo>
                  <a:pt x="567875" y="1310203"/>
                </a:lnTo>
                <a:lnTo>
                  <a:pt x="604986" y="1326582"/>
                </a:lnTo>
                <a:lnTo>
                  <a:pt x="653502" y="1339586"/>
                </a:lnTo>
                <a:lnTo>
                  <a:pt x="698354" y="1350877"/>
                </a:lnTo>
                <a:lnTo>
                  <a:pt x="744906" y="1355102"/>
                </a:lnTo>
                <a:lnTo>
                  <a:pt x="793205" y="1358901"/>
                </a:lnTo>
                <a:lnTo>
                  <a:pt x="841504" y="1355102"/>
                </a:lnTo>
                <a:lnTo>
                  <a:pt x="888056" y="1350877"/>
                </a:lnTo>
                <a:lnTo>
                  <a:pt x="932908" y="1339586"/>
                </a:lnTo>
                <a:lnTo>
                  <a:pt x="981424" y="1326582"/>
                </a:lnTo>
                <a:lnTo>
                  <a:pt x="1018535" y="1310203"/>
                </a:lnTo>
                <a:lnTo>
                  <a:pt x="1070773" y="1285856"/>
                </a:lnTo>
                <a:lnTo>
                  <a:pt x="1106709" y="1261951"/>
                </a:lnTo>
                <a:lnTo>
                  <a:pt x="1151406" y="1230642"/>
                </a:lnTo>
                <a:lnTo>
                  <a:pt x="1190986" y="1192929"/>
                </a:lnTo>
                <a:lnTo>
                  <a:pt x="1217106" y="1166813"/>
                </a:lnTo>
                <a:close/>
                <a:moveTo>
                  <a:pt x="1328313" y="613129"/>
                </a:moveTo>
                <a:lnTo>
                  <a:pt x="1016412" y="793205"/>
                </a:lnTo>
                <a:lnTo>
                  <a:pt x="1328313" y="973281"/>
                </a:lnTo>
                <a:lnTo>
                  <a:pt x="1337556" y="940769"/>
                </a:lnTo>
                <a:lnTo>
                  <a:pt x="1350082" y="889058"/>
                </a:lnTo>
                <a:lnTo>
                  <a:pt x="1355137" y="842426"/>
                </a:lnTo>
                <a:lnTo>
                  <a:pt x="1358261" y="793205"/>
                </a:lnTo>
                <a:lnTo>
                  <a:pt x="1355137" y="743984"/>
                </a:lnTo>
                <a:lnTo>
                  <a:pt x="1350082" y="697352"/>
                </a:lnTo>
                <a:lnTo>
                  <a:pt x="1337556" y="645641"/>
                </a:lnTo>
                <a:close/>
                <a:moveTo>
                  <a:pt x="258097" y="613128"/>
                </a:moveTo>
                <a:lnTo>
                  <a:pt x="248857" y="645629"/>
                </a:lnTo>
                <a:lnTo>
                  <a:pt x="236327" y="697355"/>
                </a:lnTo>
                <a:lnTo>
                  <a:pt x="231274" y="743980"/>
                </a:lnTo>
                <a:lnTo>
                  <a:pt x="228149" y="793205"/>
                </a:lnTo>
                <a:lnTo>
                  <a:pt x="231274" y="842430"/>
                </a:lnTo>
                <a:lnTo>
                  <a:pt x="236327" y="889055"/>
                </a:lnTo>
                <a:lnTo>
                  <a:pt x="248857" y="940781"/>
                </a:lnTo>
                <a:lnTo>
                  <a:pt x="258097" y="973282"/>
                </a:lnTo>
                <a:lnTo>
                  <a:pt x="569998" y="793205"/>
                </a:lnTo>
                <a:close/>
                <a:moveTo>
                  <a:pt x="792795" y="227541"/>
                </a:moveTo>
                <a:lnTo>
                  <a:pt x="708017" y="234209"/>
                </a:lnTo>
                <a:lnTo>
                  <a:pt x="686703" y="238466"/>
                </a:lnTo>
                <a:lnTo>
                  <a:pt x="623227" y="254445"/>
                </a:lnTo>
                <a:lnTo>
                  <a:pt x="597197" y="263266"/>
                </a:lnTo>
                <a:lnTo>
                  <a:pt x="537940" y="289419"/>
                </a:lnTo>
                <a:lnTo>
                  <a:pt x="516475" y="299997"/>
                </a:lnTo>
                <a:lnTo>
                  <a:pt x="479700" y="324460"/>
                </a:lnTo>
                <a:lnTo>
                  <a:pt x="435004" y="355768"/>
                </a:lnTo>
                <a:lnTo>
                  <a:pt x="395423" y="393482"/>
                </a:lnTo>
                <a:lnTo>
                  <a:pt x="369304" y="419597"/>
                </a:lnTo>
                <a:lnTo>
                  <a:pt x="793205" y="664336"/>
                </a:lnTo>
                <a:lnTo>
                  <a:pt x="1217106" y="419597"/>
                </a:lnTo>
                <a:lnTo>
                  <a:pt x="1203444" y="405938"/>
                </a:lnTo>
                <a:lnTo>
                  <a:pt x="1138701" y="346869"/>
                </a:lnTo>
                <a:lnTo>
                  <a:pt x="1105595" y="323679"/>
                </a:lnTo>
                <a:lnTo>
                  <a:pt x="1042863" y="287546"/>
                </a:lnTo>
                <a:lnTo>
                  <a:pt x="1006013" y="270371"/>
                </a:lnTo>
                <a:lnTo>
                  <a:pt x="930237" y="246108"/>
                </a:lnTo>
                <a:lnTo>
                  <a:pt x="901416" y="238383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1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5" y="14203"/>
                </a:lnTo>
                <a:lnTo>
                  <a:pt x="998612" y="26617"/>
                </a:lnTo>
                <a:lnTo>
                  <a:pt x="1039517" y="39822"/>
                </a:lnTo>
                <a:lnTo>
                  <a:pt x="1051485" y="42693"/>
                </a:lnTo>
                <a:lnTo>
                  <a:pt x="1058918" y="46085"/>
                </a:lnTo>
                <a:lnTo>
                  <a:pt x="1075931" y="51577"/>
                </a:lnTo>
                <a:cubicBezTo>
                  <a:pt x="1101000" y="61099"/>
                  <a:pt x="1125350" y="71797"/>
                  <a:pt x="1148933" y="83588"/>
                </a:cubicBezTo>
                <a:lnTo>
                  <a:pt x="1169363" y="96476"/>
                </a:lnTo>
                <a:lnTo>
                  <a:pt x="1190020" y="105901"/>
                </a:lnTo>
                <a:lnTo>
                  <a:pt x="1234111" y="137321"/>
                </a:lnTo>
                <a:lnTo>
                  <a:pt x="1280861" y="166813"/>
                </a:lnTo>
                <a:lnTo>
                  <a:pt x="1297058" y="182179"/>
                </a:lnTo>
                <a:lnTo>
                  <a:pt x="1314027" y="194272"/>
                </a:lnTo>
                <a:lnTo>
                  <a:pt x="1352052" y="234353"/>
                </a:lnTo>
                <a:lnTo>
                  <a:pt x="1392138" y="272383"/>
                </a:lnTo>
                <a:lnTo>
                  <a:pt x="1404233" y="289354"/>
                </a:lnTo>
                <a:lnTo>
                  <a:pt x="1419597" y="305550"/>
                </a:lnTo>
                <a:lnTo>
                  <a:pt x="1449085" y="352294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4" y="461061"/>
                  <a:pt x="1525311" y="485410"/>
                  <a:pt x="1534834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9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4" y="1075930"/>
                </a:lnTo>
                <a:cubicBezTo>
                  <a:pt x="1525311" y="1101000"/>
                  <a:pt x="1514614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5" y="1234116"/>
                </a:lnTo>
                <a:lnTo>
                  <a:pt x="1419597" y="1280861"/>
                </a:lnTo>
                <a:lnTo>
                  <a:pt x="1404233" y="1297056"/>
                </a:lnTo>
                <a:lnTo>
                  <a:pt x="1392138" y="1314027"/>
                </a:lnTo>
                <a:lnTo>
                  <a:pt x="1352052" y="1352057"/>
                </a:lnTo>
                <a:lnTo>
                  <a:pt x="1314027" y="1392138"/>
                </a:lnTo>
                <a:lnTo>
                  <a:pt x="1297058" y="1404231"/>
                </a:lnTo>
                <a:lnTo>
                  <a:pt x="1280861" y="1419597"/>
                </a:lnTo>
                <a:lnTo>
                  <a:pt x="1234111" y="1449089"/>
                </a:lnTo>
                <a:lnTo>
                  <a:pt x="1190020" y="1480509"/>
                </a:lnTo>
                <a:lnTo>
                  <a:pt x="1169363" y="1489934"/>
                </a:lnTo>
                <a:lnTo>
                  <a:pt x="1148933" y="1502822"/>
                </a:lnTo>
                <a:cubicBezTo>
                  <a:pt x="1125350" y="1514613"/>
                  <a:pt x="1101000" y="1525311"/>
                  <a:pt x="1075931" y="1534833"/>
                </a:cubicBezTo>
                <a:lnTo>
                  <a:pt x="1058918" y="1540325"/>
                </a:lnTo>
                <a:lnTo>
                  <a:pt x="1051485" y="1543717"/>
                </a:lnTo>
                <a:lnTo>
                  <a:pt x="1039517" y="1546588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7" y="1578015"/>
                </a:lnTo>
                <a:lnTo>
                  <a:pt x="902331" y="1579504"/>
                </a:lnTo>
                <a:lnTo>
                  <a:pt x="865060" y="1582832"/>
                </a:lnTo>
                <a:lnTo>
                  <a:pt x="839945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7" y="1585684"/>
                </a:lnTo>
                <a:lnTo>
                  <a:pt x="746465" y="1585615"/>
                </a:lnTo>
                <a:lnTo>
                  <a:pt x="721350" y="1582832"/>
                </a:lnTo>
                <a:lnTo>
                  <a:pt x="684079" y="1579504"/>
                </a:lnTo>
                <a:lnTo>
                  <a:pt x="677874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3" y="1546588"/>
                </a:lnTo>
                <a:lnTo>
                  <a:pt x="534925" y="1543717"/>
                </a:lnTo>
                <a:lnTo>
                  <a:pt x="527493" y="1540325"/>
                </a:lnTo>
                <a:lnTo>
                  <a:pt x="510479" y="1534833"/>
                </a:lnTo>
                <a:cubicBezTo>
                  <a:pt x="485410" y="1525311"/>
                  <a:pt x="461060" y="1514613"/>
                  <a:pt x="437477" y="1502822"/>
                </a:cubicBezTo>
                <a:lnTo>
                  <a:pt x="417047" y="1489934"/>
                </a:lnTo>
                <a:lnTo>
                  <a:pt x="396390" y="1480509"/>
                </a:lnTo>
                <a:lnTo>
                  <a:pt x="352300" y="1449089"/>
                </a:lnTo>
                <a:lnTo>
                  <a:pt x="305549" y="1419597"/>
                </a:lnTo>
                <a:lnTo>
                  <a:pt x="289352" y="1404231"/>
                </a:lnTo>
                <a:lnTo>
                  <a:pt x="272383" y="1392138"/>
                </a:lnTo>
                <a:lnTo>
                  <a:pt x="234358" y="1352057"/>
                </a:lnTo>
                <a:lnTo>
                  <a:pt x="194272" y="1314027"/>
                </a:lnTo>
                <a:lnTo>
                  <a:pt x="182177" y="1297056"/>
                </a:lnTo>
                <a:lnTo>
                  <a:pt x="166813" y="1280861"/>
                </a:lnTo>
                <a:lnTo>
                  <a:pt x="137325" y="1234116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6" y="1058920"/>
                </a:lnTo>
                <a:lnTo>
                  <a:pt x="42693" y="1051485"/>
                </a:lnTo>
                <a:lnTo>
                  <a:pt x="39821" y="1039514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4"/>
                </a:lnTo>
                <a:lnTo>
                  <a:pt x="795" y="839944"/>
                </a:lnTo>
                <a:lnTo>
                  <a:pt x="726" y="833125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6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6" y="422832"/>
                </a:lnTo>
                <a:lnTo>
                  <a:pt x="105901" y="396390"/>
                </a:lnTo>
                <a:lnTo>
                  <a:pt x="117785" y="379714"/>
                </a:lnTo>
                <a:lnTo>
                  <a:pt x="132775" y="352724"/>
                </a:lnTo>
                <a:lnTo>
                  <a:pt x="176806" y="296892"/>
                </a:lnTo>
                <a:lnTo>
                  <a:pt x="194272" y="272383"/>
                </a:lnTo>
                <a:lnTo>
                  <a:pt x="201669" y="265365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0" y="168947"/>
                </a:lnTo>
                <a:lnTo>
                  <a:pt x="305549" y="166813"/>
                </a:lnTo>
                <a:lnTo>
                  <a:pt x="322308" y="156241"/>
                </a:lnTo>
                <a:lnTo>
                  <a:pt x="404663" y="101190"/>
                </a:lnTo>
                <a:lnTo>
                  <a:pt x="423184" y="92605"/>
                </a:lnTo>
                <a:lnTo>
                  <a:pt x="437477" y="83588"/>
                </a:lnTo>
                <a:cubicBezTo>
                  <a:pt x="461060" y="71797"/>
                  <a:pt x="485410" y="61099"/>
                  <a:pt x="510479" y="51577"/>
                </a:cubicBezTo>
                <a:lnTo>
                  <a:pt x="514477" y="50286"/>
                </a:lnTo>
                <a:lnTo>
                  <a:pt x="516947" y="49141"/>
                </a:lnTo>
                <a:lnTo>
                  <a:pt x="526230" y="46492"/>
                </a:lnTo>
                <a:lnTo>
                  <a:pt x="587798" y="26617"/>
                </a:lnTo>
                <a:lnTo>
                  <a:pt x="620366" y="19630"/>
                </a:lnTo>
                <a:lnTo>
                  <a:pt x="636564" y="15008"/>
                </a:lnTo>
                <a:lnTo>
                  <a:pt x="648720" y="13546"/>
                </a:lnTo>
                <a:lnTo>
                  <a:pt x="667238" y="9573"/>
                </a:lnTo>
                <a:cubicBezTo>
                  <a:pt x="693709" y="5285"/>
                  <a:pt x="720146" y="2375"/>
                  <a:pt x="746465" y="795"/>
                </a:cubicBezTo>
                <a:lnTo>
                  <a:pt x="755569" y="703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EB86AC2-BF09-4AE7-80A6-374B14A3C654}"/>
              </a:ext>
            </a:extLst>
          </p:cNvPr>
          <p:cNvSpPr/>
          <p:nvPr/>
        </p:nvSpPr>
        <p:spPr>
          <a:xfrm>
            <a:off x="427192" y="4741909"/>
            <a:ext cx="1586410" cy="1586410"/>
          </a:xfrm>
          <a:custGeom>
            <a:avLst/>
            <a:gdLst>
              <a:gd name="connsiteX0" fmla="*/ 793205 w 1586410"/>
              <a:gd name="connsiteY0" fmla="*/ 812024 h 1586410"/>
              <a:gd name="connsiteX1" fmla="*/ 145285 w 1586410"/>
              <a:gd name="connsiteY1" fmla="*/ 1186101 h 1586410"/>
              <a:gd name="connsiteX2" fmla="*/ 165120 w 1586410"/>
              <a:gd name="connsiteY2" fmla="*/ 1217958 h 1586410"/>
              <a:gd name="connsiteX3" fmla="*/ 213571 w 1586410"/>
              <a:gd name="connsiteY3" fmla="*/ 1282482 h 1586410"/>
              <a:gd name="connsiteX4" fmla="*/ 262727 w 1586410"/>
              <a:gd name="connsiteY4" fmla="*/ 1335198 h 1586410"/>
              <a:gd name="connsiteX5" fmla="*/ 316426 w 1586410"/>
              <a:gd name="connsiteY5" fmla="*/ 1383162 h 1586410"/>
              <a:gd name="connsiteX6" fmla="*/ 382037 w 1586410"/>
              <a:gd name="connsiteY6" fmla="*/ 1430267 h 1586410"/>
              <a:gd name="connsiteX7" fmla="*/ 460200 w 1586410"/>
              <a:gd name="connsiteY7" fmla="*/ 1476638 h 1586410"/>
              <a:gd name="connsiteX8" fmla="*/ 472900 w 1586410"/>
              <a:gd name="connsiteY8" fmla="*/ 1483151 h 1586410"/>
              <a:gd name="connsiteX9" fmla="*/ 578654 w 1586410"/>
              <a:gd name="connsiteY9" fmla="*/ 1521206 h 1586410"/>
              <a:gd name="connsiteX10" fmla="*/ 649247 w 1586410"/>
              <a:gd name="connsiteY10" fmla="*/ 1537502 h 1586410"/>
              <a:gd name="connsiteX11" fmla="*/ 721517 w 1586410"/>
              <a:gd name="connsiteY11" fmla="*/ 1548925 h 1586410"/>
              <a:gd name="connsiteX12" fmla="*/ 793205 w 1586410"/>
              <a:gd name="connsiteY12" fmla="*/ 1551312 h 1586410"/>
              <a:gd name="connsiteX13" fmla="*/ 864893 w 1586410"/>
              <a:gd name="connsiteY13" fmla="*/ 1548925 h 1586410"/>
              <a:gd name="connsiteX14" fmla="*/ 937163 w 1586410"/>
              <a:gd name="connsiteY14" fmla="*/ 1537502 h 1586410"/>
              <a:gd name="connsiteX15" fmla="*/ 1007756 w 1586410"/>
              <a:gd name="connsiteY15" fmla="*/ 1521206 h 1586410"/>
              <a:gd name="connsiteX16" fmla="*/ 1113510 w 1586410"/>
              <a:gd name="connsiteY16" fmla="*/ 1483151 h 1586410"/>
              <a:gd name="connsiteX17" fmla="*/ 1126211 w 1586410"/>
              <a:gd name="connsiteY17" fmla="*/ 1476638 h 1586410"/>
              <a:gd name="connsiteX18" fmla="*/ 1204373 w 1586410"/>
              <a:gd name="connsiteY18" fmla="*/ 1430267 h 1586410"/>
              <a:gd name="connsiteX19" fmla="*/ 1269985 w 1586410"/>
              <a:gd name="connsiteY19" fmla="*/ 1383162 h 1586410"/>
              <a:gd name="connsiteX20" fmla="*/ 1323682 w 1586410"/>
              <a:gd name="connsiteY20" fmla="*/ 1335198 h 1586410"/>
              <a:gd name="connsiteX21" fmla="*/ 1372840 w 1586410"/>
              <a:gd name="connsiteY21" fmla="*/ 1282482 h 1586410"/>
              <a:gd name="connsiteX22" fmla="*/ 1421290 w 1586410"/>
              <a:gd name="connsiteY22" fmla="*/ 1217959 h 1586410"/>
              <a:gd name="connsiteX23" fmla="*/ 1441125 w 1586410"/>
              <a:gd name="connsiteY23" fmla="*/ 1186100 h 1586410"/>
              <a:gd name="connsiteX24" fmla="*/ 1458362 w 1586410"/>
              <a:gd name="connsiteY24" fmla="*/ 427995 h 1586410"/>
              <a:gd name="connsiteX25" fmla="*/ 825800 w 1586410"/>
              <a:gd name="connsiteY25" fmla="*/ 793205 h 1586410"/>
              <a:gd name="connsiteX26" fmla="*/ 1458362 w 1586410"/>
              <a:gd name="connsiteY26" fmla="*/ 1158415 h 1586410"/>
              <a:gd name="connsiteX27" fmla="*/ 1469513 w 1586410"/>
              <a:gd name="connsiteY27" fmla="*/ 1140505 h 1586410"/>
              <a:gd name="connsiteX28" fmla="*/ 1478560 w 1586410"/>
              <a:gd name="connsiteY28" fmla="*/ 1121892 h 1586410"/>
              <a:gd name="connsiteX29" fmla="*/ 1522326 w 1586410"/>
              <a:gd name="connsiteY29" fmla="*/ 1007986 h 1586410"/>
              <a:gd name="connsiteX30" fmla="*/ 1537282 w 1586410"/>
              <a:gd name="connsiteY30" fmla="*/ 936216 h 1586410"/>
              <a:gd name="connsiteX31" fmla="*/ 1550092 w 1586410"/>
              <a:gd name="connsiteY31" fmla="*/ 865089 h 1586410"/>
              <a:gd name="connsiteX32" fmla="*/ 1550944 w 1586410"/>
              <a:gd name="connsiteY32" fmla="*/ 793205 h 1586410"/>
              <a:gd name="connsiteX33" fmla="*/ 1550092 w 1586410"/>
              <a:gd name="connsiteY33" fmla="*/ 721321 h 1586410"/>
              <a:gd name="connsiteX34" fmla="*/ 1537282 w 1586410"/>
              <a:gd name="connsiteY34" fmla="*/ 650194 h 1586410"/>
              <a:gd name="connsiteX35" fmla="*/ 1522326 w 1586410"/>
              <a:gd name="connsiteY35" fmla="*/ 578424 h 1586410"/>
              <a:gd name="connsiteX36" fmla="*/ 1478560 w 1586410"/>
              <a:gd name="connsiteY36" fmla="*/ 464518 h 1586410"/>
              <a:gd name="connsiteX37" fmla="*/ 1469513 w 1586410"/>
              <a:gd name="connsiteY37" fmla="*/ 445905 h 1586410"/>
              <a:gd name="connsiteX38" fmla="*/ 128048 w 1586410"/>
              <a:gd name="connsiteY38" fmla="*/ 427995 h 1586410"/>
              <a:gd name="connsiteX39" fmla="*/ 116897 w 1586410"/>
              <a:gd name="connsiteY39" fmla="*/ 445905 h 1586410"/>
              <a:gd name="connsiteX40" fmla="*/ 107850 w 1586410"/>
              <a:gd name="connsiteY40" fmla="*/ 464518 h 1586410"/>
              <a:gd name="connsiteX41" fmla="*/ 64084 w 1586410"/>
              <a:gd name="connsiteY41" fmla="*/ 578424 h 1586410"/>
              <a:gd name="connsiteX42" fmla="*/ 49128 w 1586410"/>
              <a:gd name="connsiteY42" fmla="*/ 650194 h 1586410"/>
              <a:gd name="connsiteX43" fmla="*/ 36318 w 1586410"/>
              <a:gd name="connsiteY43" fmla="*/ 721321 h 1586410"/>
              <a:gd name="connsiteX44" fmla="*/ 35466 w 1586410"/>
              <a:gd name="connsiteY44" fmla="*/ 793204 h 1586410"/>
              <a:gd name="connsiteX45" fmla="*/ 36318 w 1586410"/>
              <a:gd name="connsiteY45" fmla="*/ 865090 h 1586410"/>
              <a:gd name="connsiteX46" fmla="*/ 49127 w 1586410"/>
              <a:gd name="connsiteY46" fmla="*/ 936215 h 1586410"/>
              <a:gd name="connsiteX47" fmla="*/ 64084 w 1586410"/>
              <a:gd name="connsiteY47" fmla="*/ 1007986 h 1586410"/>
              <a:gd name="connsiteX48" fmla="*/ 107850 w 1586410"/>
              <a:gd name="connsiteY48" fmla="*/ 1121891 h 1586410"/>
              <a:gd name="connsiteX49" fmla="*/ 116898 w 1586410"/>
              <a:gd name="connsiteY49" fmla="*/ 1140505 h 1586410"/>
              <a:gd name="connsiteX50" fmla="*/ 128048 w 1586410"/>
              <a:gd name="connsiteY50" fmla="*/ 1158415 h 1586410"/>
              <a:gd name="connsiteX51" fmla="*/ 760610 w 1586410"/>
              <a:gd name="connsiteY51" fmla="*/ 793205 h 1586410"/>
              <a:gd name="connsiteX52" fmla="*/ 766741 w 1586410"/>
              <a:gd name="connsiteY52" fmla="*/ 34218 h 1586410"/>
              <a:gd name="connsiteX53" fmla="*/ 740665 w 1586410"/>
              <a:gd name="connsiteY53" fmla="*/ 34458 h 1586410"/>
              <a:gd name="connsiteX54" fmla="*/ 610955 w 1586410"/>
              <a:gd name="connsiteY54" fmla="*/ 54960 h 1586410"/>
              <a:gd name="connsiteX55" fmla="*/ 583462 w 1586410"/>
              <a:gd name="connsiteY55" fmla="*/ 63474 h 1586410"/>
              <a:gd name="connsiteX56" fmla="*/ 488096 w 1586410"/>
              <a:gd name="connsiteY56" fmla="*/ 97791 h 1586410"/>
              <a:gd name="connsiteX57" fmla="*/ 447038 w 1586410"/>
              <a:gd name="connsiteY57" fmla="*/ 117580 h 1586410"/>
              <a:gd name="connsiteX58" fmla="*/ 382037 w 1586410"/>
              <a:gd name="connsiteY58" fmla="*/ 156143 h 1586410"/>
              <a:gd name="connsiteX59" fmla="*/ 316426 w 1586410"/>
              <a:gd name="connsiteY59" fmla="*/ 203248 h 1586410"/>
              <a:gd name="connsiteX60" fmla="*/ 262728 w 1586410"/>
              <a:gd name="connsiteY60" fmla="*/ 251212 h 1586410"/>
              <a:gd name="connsiteX61" fmla="*/ 213571 w 1586410"/>
              <a:gd name="connsiteY61" fmla="*/ 303928 h 1586410"/>
              <a:gd name="connsiteX62" fmla="*/ 165120 w 1586410"/>
              <a:gd name="connsiteY62" fmla="*/ 368451 h 1586410"/>
              <a:gd name="connsiteX63" fmla="*/ 145285 w 1586410"/>
              <a:gd name="connsiteY63" fmla="*/ 400310 h 1586410"/>
              <a:gd name="connsiteX64" fmla="*/ 793205 w 1586410"/>
              <a:gd name="connsiteY64" fmla="*/ 774386 h 1586410"/>
              <a:gd name="connsiteX65" fmla="*/ 1441125 w 1586410"/>
              <a:gd name="connsiteY65" fmla="*/ 400310 h 1586410"/>
              <a:gd name="connsiteX66" fmla="*/ 1406607 w 1586410"/>
              <a:gd name="connsiteY66" fmla="*/ 344869 h 1586410"/>
              <a:gd name="connsiteX67" fmla="*/ 1393732 w 1586410"/>
              <a:gd name="connsiteY67" fmla="*/ 326334 h 1586410"/>
              <a:gd name="connsiteX68" fmla="*/ 1305918 w 1586410"/>
              <a:gd name="connsiteY68" fmla="*/ 232161 h 1586410"/>
              <a:gd name="connsiteX69" fmla="*/ 1285555 w 1586410"/>
              <a:gd name="connsiteY69" fmla="*/ 214427 h 1586410"/>
              <a:gd name="connsiteX70" fmla="*/ 1175790 w 1586410"/>
              <a:gd name="connsiteY70" fmla="*/ 135623 h 1586410"/>
              <a:gd name="connsiteX71" fmla="*/ 1103211 w 1586410"/>
              <a:gd name="connsiteY71" fmla="*/ 98242 h 1586410"/>
              <a:gd name="connsiteX72" fmla="*/ 1090461 w 1586410"/>
              <a:gd name="connsiteY72" fmla="*/ 93233 h 1586410"/>
              <a:gd name="connsiteX73" fmla="*/ 1027656 w 1586410"/>
              <a:gd name="connsiteY73" fmla="*/ 69798 h 1586410"/>
              <a:gd name="connsiteX74" fmla="*/ 904964 w 1586410"/>
              <a:gd name="connsiteY74" fmla="*/ 41474 h 1586410"/>
              <a:gd name="connsiteX75" fmla="*/ 875028 w 1586410"/>
              <a:gd name="connsiteY75" fmla="*/ 37822 h 1586410"/>
              <a:gd name="connsiteX76" fmla="*/ 761417 w 1586410"/>
              <a:gd name="connsiteY76" fmla="*/ 0 h 1586410"/>
              <a:gd name="connsiteX77" fmla="*/ 775588 w 1586410"/>
              <a:gd name="connsiteY77" fmla="*/ 500 h 1586410"/>
              <a:gd name="connsiteX78" fmla="*/ 824993 w 1586410"/>
              <a:gd name="connsiteY78" fmla="*/ 0 h 1586410"/>
              <a:gd name="connsiteX79" fmla="*/ 866562 w 1586410"/>
              <a:gd name="connsiteY79" fmla="*/ 3712 h 1586410"/>
              <a:gd name="connsiteX80" fmla="*/ 879501 w 1586410"/>
              <a:gd name="connsiteY80" fmla="*/ 4169 h 1586410"/>
              <a:gd name="connsiteX81" fmla="*/ 886546 w 1586410"/>
              <a:gd name="connsiteY81" fmla="*/ 5496 h 1586410"/>
              <a:gd name="connsiteX82" fmla="*/ 902331 w 1586410"/>
              <a:gd name="connsiteY82" fmla="*/ 6906 h 1586410"/>
              <a:gd name="connsiteX83" fmla="*/ 932747 w 1586410"/>
              <a:gd name="connsiteY83" fmla="*/ 14204 h 1586410"/>
              <a:gd name="connsiteX84" fmla="*/ 998612 w 1586410"/>
              <a:gd name="connsiteY84" fmla="*/ 26617 h 1586410"/>
              <a:gd name="connsiteX85" fmla="*/ 1039515 w 1586410"/>
              <a:gd name="connsiteY85" fmla="*/ 39821 h 1586410"/>
              <a:gd name="connsiteX86" fmla="*/ 1051485 w 1586410"/>
              <a:gd name="connsiteY86" fmla="*/ 42693 h 1586410"/>
              <a:gd name="connsiteX87" fmla="*/ 1058920 w 1586410"/>
              <a:gd name="connsiteY87" fmla="*/ 46085 h 1586410"/>
              <a:gd name="connsiteX88" fmla="*/ 1075930 w 1586410"/>
              <a:gd name="connsiteY88" fmla="*/ 51577 h 1586410"/>
              <a:gd name="connsiteX89" fmla="*/ 1148933 w 1586410"/>
              <a:gd name="connsiteY89" fmla="*/ 83588 h 1586410"/>
              <a:gd name="connsiteX90" fmla="*/ 1169361 w 1586410"/>
              <a:gd name="connsiteY90" fmla="*/ 96475 h 1586410"/>
              <a:gd name="connsiteX91" fmla="*/ 1190020 w 1586410"/>
              <a:gd name="connsiteY91" fmla="*/ 105901 h 1586410"/>
              <a:gd name="connsiteX92" fmla="*/ 1234115 w 1586410"/>
              <a:gd name="connsiteY92" fmla="*/ 137324 h 1586410"/>
              <a:gd name="connsiteX93" fmla="*/ 1280860 w 1586410"/>
              <a:gd name="connsiteY93" fmla="*/ 166813 h 1586410"/>
              <a:gd name="connsiteX94" fmla="*/ 1297056 w 1586410"/>
              <a:gd name="connsiteY94" fmla="*/ 182178 h 1586410"/>
              <a:gd name="connsiteX95" fmla="*/ 1314027 w 1586410"/>
              <a:gd name="connsiteY95" fmla="*/ 194272 h 1586410"/>
              <a:gd name="connsiteX96" fmla="*/ 1352055 w 1586410"/>
              <a:gd name="connsiteY96" fmla="*/ 234356 h 1586410"/>
              <a:gd name="connsiteX97" fmla="*/ 1392138 w 1586410"/>
              <a:gd name="connsiteY97" fmla="*/ 272383 h 1586410"/>
              <a:gd name="connsiteX98" fmla="*/ 1404231 w 1586410"/>
              <a:gd name="connsiteY98" fmla="*/ 289353 h 1586410"/>
              <a:gd name="connsiteX99" fmla="*/ 1419597 w 1586410"/>
              <a:gd name="connsiteY99" fmla="*/ 305550 h 1586410"/>
              <a:gd name="connsiteX100" fmla="*/ 1449087 w 1586410"/>
              <a:gd name="connsiteY100" fmla="*/ 352297 h 1586410"/>
              <a:gd name="connsiteX101" fmla="*/ 1480509 w 1586410"/>
              <a:gd name="connsiteY101" fmla="*/ 396390 h 1586410"/>
              <a:gd name="connsiteX102" fmla="*/ 1489934 w 1586410"/>
              <a:gd name="connsiteY102" fmla="*/ 417048 h 1586410"/>
              <a:gd name="connsiteX103" fmla="*/ 1502822 w 1586410"/>
              <a:gd name="connsiteY103" fmla="*/ 437477 h 1586410"/>
              <a:gd name="connsiteX104" fmla="*/ 1534833 w 1586410"/>
              <a:gd name="connsiteY104" fmla="*/ 510480 h 1586410"/>
              <a:gd name="connsiteX105" fmla="*/ 1540325 w 1586410"/>
              <a:gd name="connsiteY105" fmla="*/ 527491 h 1586410"/>
              <a:gd name="connsiteX106" fmla="*/ 1543717 w 1586410"/>
              <a:gd name="connsiteY106" fmla="*/ 534925 h 1586410"/>
              <a:gd name="connsiteX107" fmla="*/ 1546589 w 1586410"/>
              <a:gd name="connsiteY107" fmla="*/ 546894 h 1586410"/>
              <a:gd name="connsiteX108" fmla="*/ 1559793 w 1586410"/>
              <a:gd name="connsiteY108" fmla="*/ 587798 h 1586410"/>
              <a:gd name="connsiteX109" fmla="*/ 1576837 w 1586410"/>
              <a:gd name="connsiteY109" fmla="*/ 667238 h 1586410"/>
              <a:gd name="connsiteX110" fmla="*/ 1578015 w 1586410"/>
              <a:gd name="connsiteY110" fmla="*/ 677872 h 1586410"/>
              <a:gd name="connsiteX111" fmla="*/ 1579504 w 1586410"/>
              <a:gd name="connsiteY111" fmla="*/ 684079 h 1586410"/>
              <a:gd name="connsiteX112" fmla="*/ 1582833 w 1586410"/>
              <a:gd name="connsiteY112" fmla="*/ 721353 h 1586410"/>
              <a:gd name="connsiteX113" fmla="*/ 1585615 w 1586410"/>
              <a:gd name="connsiteY113" fmla="*/ 746466 h 1586410"/>
              <a:gd name="connsiteX114" fmla="*/ 1585684 w 1586410"/>
              <a:gd name="connsiteY114" fmla="*/ 753286 h 1586410"/>
              <a:gd name="connsiteX115" fmla="*/ 1586410 w 1586410"/>
              <a:gd name="connsiteY115" fmla="*/ 761417 h 1586410"/>
              <a:gd name="connsiteX116" fmla="*/ 1586088 w 1586410"/>
              <a:gd name="connsiteY116" fmla="*/ 793205 h 1586410"/>
              <a:gd name="connsiteX117" fmla="*/ 1586410 w 1586410"/>
              <a:gd name="connsiteY117" fmla="*/ 824993 h 1586410"/>
              <a:gd name="connsiteX118" fmla="*/ 1585684 w 1586410"/>
              <a:gd name="connsiteY118" fmla="*/ 833124 h 1586410"/>
              <a:gd name="connsiteX119" fmla="*/ 1585615 w 1586410"/>
              <a:gd name="connsiteY119" fmla="*/ 839944 h 1586410"/>
              <a:gd name="connsiteX120" fmla="*/ 1582833 w 1586410"/>
              <a:gd name="connsiteY120" fmla="*/ 865057 h 1586410"/>
              <a:gd name="connsiteX121" fmla="*/ 1579504 w 1586410"/>
              <a:gd name="connsiteY121" fmla="*/ 902331 h 1586410"/>
              <a:gd name="connsiteX122" fmla="*/ 1578015 w 1586410"/>
              <a:gd name="connsiteY122" fmla="*/ 908538 h 1586410"/>
              <a:gd name="connsiteX123" fmla="*/ 1576837 w 1586410"/>
              <a:gd name="connsiteY123" fmla="*/ 919172 h 1586410"/>
              <a:gd name="connsiteX124" fmla="*/ 1559793 w 1586410"/>
              <a:gd name="connsiteY124" fmla="*/ 998612 h 1586410"/>
              <a:gd name="connsiteX125" fmla="*/ 1546589 w 1586410"/>
              <a:gd name="connsiteY125" fmla="*/ 1039516 h 1586410"/>
              <a:gd name="connsiteX126" fmla="*/ 1543717 w 1586410"/>
              <a:gd name="connsiteY126" fmla="*/ 1051485 h 1586410"/>
              <a:gd name="connsiteX127" fmla="*/ 1540325 w 1586410"/>
              <a:gd name="connsiteY127" fmla="*/ 1058919 h 1586410"/>
              <a:gd name="connsiteX128" fmla="*/ 1534833 w 1586410"/>
              <a:gd name="connsiteY128" fmla="*/ 1075930 h 1586410"/>
              <a:gd name="connsiteX129" fmla="*/ 1502822 w 1586410"/>
              <a:gd name="connsiteY129" fmla="*/ 1148933 h 1586410"/>
              <a:gd name="connsiteX130" fmla="*/ 1489934 w 1586410"/>
              <a:gd name="connsiteY130" fmla="*/ 1169362 h 1586410"/>
              <a:gd name="connsiteX131" fmla="*/ 1480509 w 1586410"/>
              <a:gd name="connsiteY131" fmla="*/ 1190020 h 1586410"/>
              <a:gd name="connsiteX132" fmla="*/ 1449087 w 1586410"/>
              <a:gd name="connsiteY132" fmla="*/ 1234113 h 1586410"/>
              <a:gd name="connsiteX133" fmla="*/ 1419597 w 1586410"/>
              <a:gd name="connsiteY133" fmla="*/ 1280861 h 1586410"/>
              <a:gd name="connsiteX134" fmla="*/ 1404231 w 1586410"/>
              <a:gd name="connsiteY134" fmla="*/ 1297057 h 1586410"/>
              <a:gd name="connsiteX135" fmla="*/ 1392138 w 1586410"/>
              <a:gd name="connsiteY135" fmla="*/ 1314027 h 1586410"/>
              <a:gd name="connsiteX136" fmla="*/ 1352055 w 1586410"/>
              <a:gd name="connsiteY136" fmla="*/ 1352054 h 1586410"/>
              <a:gd name="connsiteX137" fmla="*/ 1314027 w 1586410"/>
              <a:gd name="connsiteY137" fmla="*/ 1392138 h 1586410"/>
              <a:gd name="connsiteX138" fmla="*/ 1297056 w 1586410"/>
              <a:gd name="connsiteY138" fmla="*/ 1404232 h 1586410"/>
              <a:gd name="connsiteX139" fmla="*/ 1280860 w 1586410"/>
              <a:gd name="connsiteY139" fmla="*/ 1419597 h 1586410"/>
              <a:gd name="connsiteX140" fmla="*/ 1234115 w 1586410"/>
              <a:gd name="connsiteY140" fmla="*/ 1449086 h 1586410"/>
              <a:gd name="connsiteX141" fmla="*/ 1190020 w 1586410"/>
              <a:gd name="connsiteY141" fmla="*/ 1480509 h 1586410"/>
              <a:gd name="connsiteX142" fmla="*/ 1169361 w 1586410"/>
              <a:gd name="connsiteY142" fmla="*/ 1489935 h 1586410"/>
              <a:gd name="connsiteX143" fmla="*/ 1148933 w 1586410"/>
              <a:gd name="connsiteY143" fmla="*/ 1502822 h 1586410"/>
              <a:gd name="connsiteX144" fmla="*/ 1075930 w 1586410"/>
              <a:gd name="connsiteY144" fmla="*/ 1534833 h 1586410"/>
              <a:gd name="connsiteX145" fmla="*/ 1058920 w 1586410"/>
              <a:gd name="connsiteY145" fmla="*/ 1540325 h 1586410"/>
              <a:gd name="connsiteX146" fmla="*/ 1051485 w 1586410"/>
              <a:gd name="connsiteY146" fmla="*/ 1543717 h 1586410"/>
              <a:gd name="connsiteX147" fmla="*/ 1039515 w 1586410"/>
              <a:gd name="connsiteY147" fmla="*/ 1546589 h 1586410"/>
              <a:gd name="connsiteX148" fmla="*/ 998612 w 1586410"/>
              <a:gd name="connsiteY148" fmla="*/ 1559793 h 1586410"/>
              <a:gd name="connsiteX149" fmla="*/ 919172 w 1586410"/>
              <a:gd name="connsiteY149" fmla="*/ 1576837 h 1586410"/>
              <a:gd name="connsiteX150" fmla="*/ 908538 w 1586410"/>
              <a:gd name="connsiteY150" fmla="*/ 1578015 h 1586410"/>
              <a:gd name="connsiteX151" fmla="*/ 902331 w 1586410"/>
              <a:gd name="connsiteY151" fmla="*/ 1579504 h 1586410"/>
              <a:gd name="connsiteX152" fmla="*/ 865056 w 1586410"/>
              <a:gd name="connsiteY152" fmla="*/ 1582833 h 1586410"/>
              <a:gd name="connsiteX153" fmla="*/ 839944 w 1586410"/>
              <a:gd name="connsiteY153" fmla="*/ 1585615 h 1586410"/>
              <a:gd name="connsiteX154" fmla="*/ 833124 w 1586410"/>
              <a:gd name="connsiteY154" fmla="*/ 1585684 h 1586410"/>
              <a:gd name="connsiteX155" fmla="*/ 824993 w 1586410"/>
              <a:gd name="connsiteY155" fmla="*/ 1586410 h 1586410"/>
              <a:gd name="connsiteX156" fmla="*/ 793205 w 1586410"/>
              <a:gd name="connsiteY156" fmla="*/ 1586088 h 1586410"/>
              <a:gd name="connsiteX157" fmla="*/ 761417 w 1586410"/>
              <a:gd name="connsiteY157" fmla="*/ 1586410 h 1586410"/>
              <a:gd name="connsiteX158" fmla="*/ 753286 w 1586410"/>
              <a:gd name="connsiteY158" fmla="*/ 1585684 h 1586410"/>
              <a:gd name="connsiteX159" fmla="*/ 746466 w 1586410"/>
              <a:gd name="connsiteY159" fmla="*/ 1585615 h 1586410"/>
              <a:gd name="connsiteX160" fmla="*/ 721354 w 1586410"/>
              <a:gd name="connsiteY160" fmla="*/ 1582833 h 1586410"/>
              <a:gd name="connsiteX161" fmla="*/ 684079 w 1586410"/>
              <a:gd name="connsiteY161" fmla="*/ 1579504 h 1586410"/>
              <a:gd name="connsiteX162" fmla="*/ 677872 w 1586410"/>
              <a:gd name="connsiteY162" fmla="*/ 1578015 h 1586410"/>
              <a:gd name="connsiteX163" fmla="*/ 667238 w 1586410"/>
              <a:gd name="connsiteY163" fmla="*/ 1576837 h 1586410"/>
              <a:gd name="connsiteX164" fmla="*/ 587798 w 1586410"/>
              <a:gd name="connsiteY164" fmla="*/ 1559793 h 1586410"/>
              <a:gd name="connsiteX165" fmla="*/ 546895 w 1586410"/>
              <a:gd name="connsiteY165" fmla="*/ 1546589 h 1586410"/>
              <a:gd name="connsiteX166" fmla="*/ 534925 w 1586410"/>
              <a:gd name="connsiteY166" fmla="*/ 1543717 h 1586410"/>
              <a:gd name="connsiteX167" fmla="*/ 527490 w 1586410"/>
              <a:gd name="connsiteY167" fmla="*/ 1540325 h 1586410"/>
              <a:gd name="connsiteX168" fmla="*/ 510480 w 1586410"/>
              <a:gd name="connsiteY168" fmla="*/ 1534833 h 1586410"/>
              <a:gd name="connsiteX169" fmla="*/ 437477 w 1586410"/>
              <a:gd name="connsiteY169" fmla="*/ 1502822 h 1586410"/>
              <a:gd name="connsiteX170" fmla="*/ 417049 w 1586410"/>
              <a:gd name="connsiteY170" fmla="*/ 1489935 h 1586410"/>
              <a:gd name="connsiteX171" fmla="*/ 396390 w 1586410"/>
              <a:gd name="connsiteY171" fmla="*/ 1480509 h 1586410"/>
              <a:gd name="connsiteX172" fmla="*/ 352296 w 1586410"/>
              <a:gd name="connsiteY172" fmla="*/ 1449086 h 1586410"/>
              <a:gd name="connsiteX173" fmla="*/ 305550 w 1586410"/>
              <a:gd name="connsiteY173" fmla="*/ 1419597 h 1586410"/>
              <a:gd name="connsiteX174" fmla="*/ 289354 w 1586410"/>
              <a:gd name="connsiteY174" fmla="*/ 1404232 h 1586410"/>
              <a:gd name="connsiteX175" fmla="*/ 272383 w 1586410"/>
              <a:gd name="connsiteY175" fmla="*/ 1392138 h 1586410"/>
              <a:gd name="connsiteX176" fmla="*/ 234355 w 1586410"/>
              <a:gd name="connsiteY176" fmla="*/ 1352054 h 1586410"/>
              <a:gd name="connsiteX177" fmla="*/ 194272 w 1586410"/>
              <a:gd name="connsiteY177" fmla="*/ 1314027 h 1586410"/>
              <a:gd name="connsiteX178" fmla="*/ 182179 w 1586410"/>
              <a:gd name="connsiteY178" fmla="*/ 1297057 h 1586410"/>
              <a:gd name="connsiteX179" fmla="*/ 166813 w 1586410"/>
              <a:gd name="connsiteY179" fmla="*/ 1280861 h 1586410"/>
              <a:gd name="connsiteX180" fmla="*/ 137323 w 1586410"/>
              <a:gd name="connsiteY180" fmla="*/ 1234113 h 1586410"/>
              <a:gd name="connsiteX181" fmla="*/ 105901 w 1586410"/>
              <a:gd name="connsiteY181" fmla="*/ 1190020 h 1586410"/>
              <a:gd name="connsiteX182" fmla="*/ 96476 w 1586410"/>
              <a:gd name="connsiteY182" fmla="*/ 1169362 h 1586410"/>
              <a:gd name="connsiteX183" fmla="*/ 83588 w 1586410"/>
              <a:gd name="connsiteY183" fmla="*/ 1148933 h 1586410"/>
              <a:gd name="connsiteX184" fmla="*/ 51577 w 1586410"/>
              <a:gd name="connsiteY184" fmla="*/ 1075930 h 1586410"/>
              <a:gd name="connsiteX185" fmla="*/ 46085 w 1586410"/>
              <a:gd name="connsiteY185" fmla="*/ 1058919 h 1586410"/>
              <a:gd name="connsiteX186" fmla="*/ 42694 w 1586410"/>
              <a:gd name="connsiteY186" fmla="*/ 1051485 h 1586410"/>
              <a:gd name="connsiteX187" fmla="*/ 39822 w 1586410"/>
              <a:gd name="connsiteY187" fmla="*/ 1039516 h 1586410"/>
              <a:gd name="connsiteX188" fmla="*/ 26617 w 1586410"/>
              <a:gd name="connsiteY188" fmla="*/ 998612 h 1586410"/>
              <a:gd name="connsiteX189" fmla="*/ 9573 w 1586410"/>
              <a:gd name="connsiteY189" fmla="*/ 919172 h 1586410"/>
              <a:gd name="connsiteX190" fmla="*/ 8395 w 1586410"/>
              <a:gd name="connsiteY190" fmla="*/ 908538 h 1586410"/>
              <a:gd name="connsiteX191" fmla="*/ 6906 w 1586410"/>
              <a:gd name="connsiteY191" fmla="*/ 902331 h 1586410"/>
              <a:gd name="connsiteX192" fmla="*/ 3578 w 1586410"/>
              <a:gd name="connsiteY192" fmla="*/ 865058 h 1586410"/>
              <a:gd name="connsiteX193" fmla="*/ 795 w 1586410"/>
              <a:gd name="connsiteY193" fmla="*/ 839944 h 1586410"/>
              <a:gd name="connsiteX194" fmla="*/ 726 w 1586410"/>
              <a:gd name="connsiteY194" fmla="*/ 833124 h 1586410"/>
              <a:gd name="connsiteX195" fmla="*/ 0 w 1586410"/>
              <a:gd name="connsiteY195" fmla="*/ 824993 h 1586410"/>
              <a:gd name="connsiteX196" fmla="*/ 322 w 1586410"/>
              <a:gd name="connsiteY196" fmla="*/ 793207 h 1586410"/>
              <a:gd name="connsiteX197" fmla="*/ 0 w 1586410"/>
              <a:gd name="connsiteY197" fmla="*/ 761417 h 1586410"/>
              <a:gd name="connsiteX198" fmla="*/ 726 w 1586410"/>
              <a:gd name="connsiteY198" fmla="*/ 753285 h 1586410"/>
              <a:gd name="connsiteX199" fmla="*/ 795 w 1586410"/>
              <a:gd name="connsiteY199" fmla="*/ 746466 h 1586410"/>
              <a:gd name="connsiteX200" fmla="*/ 3577 w 1586410"/>
              <a:gd name="connsiteY200" fmla="*/ 721355 h 1586410"/>
              <a:gd name="connsiteX201" fmla="*/ 6906 w 1586410"/>
              <a:gd name="connsiteY201" fmla="*/ 684079 h 1586410"/>
              <a:gd name="connsiteX202" fmla="*/ 8395 w 1586410"/>
              <a:gd name="connsiteY202" fmla="*/ 677872 h 1586410"/>
              <a:gd name="connsiteX203" fmla="*/ 9573 w 1586410"/>
              <a:gd name="connsiteY203" fmla="*/ 667238 h 1586410"/>
              <a:gd name="connsiteX204" fmla="*/ 26617 w 1586410"/>
              <a:gd name="connsiteY204" fmla="*/ 587798 h 1586410"/>
              <a:gd name="connsiteX205" fmla="*/ 36911 w 1586410"/>
              <a:gd name="connsiteY205" fmla="*/ 559025 h 1586410"/>
              <a:gd name="connsiteX206" fmla="*/ 42694 w 1586410"/>
              <a:gd name="connsiteY206" fmla="*/ 534925 h 1586410"/>
              <a:gd name="connsiteX207" fmla="*/ 55845 w 1586410"/>
              <a:gd name="connsiteY207" fmla="*/ 506100 h 1586410"/>
              <a:gd name="connsiteX208" fmla="*/ 70789 w 1586410"/>
              <a:gd name="connsiteY208" fmla="*/ 464329 h 1586410"/>
              <a:gd name="connsiteX209" fmla="*/ 93837 w 1586410"/>
              <a:gd name="connsiteY209" fmla="*/ 422830 h 1586410"/>
              <a:gd name="connsiteX210" fmla="*/ 105901 w 1586410"/>
              <a:gd name="connsiteY210" fmla="*/ 396390 h 1586410"/>
              <a:gd name="connsiteX211" fmla="*/ 117784 w 1586410"/>
              <a:gd name="connsiteY211" fmla="*/ 379715 h 1586410"/>
              <a:gd name="connsiteX212" fmla="*/ 132775 w 1586410"/>
              <a:gd name="connsiteY212" fmla="*/ 352724 h 1586410"/>
              <a:gd name="connsiteX213" fmla="*/ 176809 w 1586410"/>
              <a:gd name="connsiteY213" fmla="*/ 296889 h 1586410"/>
              <a:gd name="connsiteX214" fmla="*/ 194272 w 1586410"/>
              <a:gd name="connsiteY214" fmla="*/ 272383 h 1586410"/>
              <a:gd name="connsiteX215" fmla="*/ 201668 w 1586410"/>
              <a:gd name="connsiteY215" fmla="*/ 265366 h 1586410"/>
              <a:gd name="connsiteX216" fmla="*/ 210481 w 1586410"/>
              <a:gd name="connsiteY216" fmla="*/ 254192 h 1586410"/>
              <a:gd name="connsiteX217" fmla="*/ 301809 w 1586410"/>
              <a:gd name="connsiteY217" fmla="*/ 169944 h 1586410"/>
              <a:gd name="connsiteX218" fmla="*/ 303301 w 1586410"/>
              <a:gd name="connsiteY218" fmla="*/ 168946 h 1586410"/>
              <a:gd name="connsiteX219" fmla="*/ 305550 w 1586410"/>
              <a:gd name="connsiteY219" fmla="*/ 166813 h 1586410"/>
              <a:gd name="connsiteX220" fmla="*/ 322299 w 1586410"/>
              <a:gd name="connsiteY220" fmla="*/ 156247 h 1586410"/>
              <a:gd name="connsiteX221" fmla="*/ 404663 w 1586410"/>
              <a:gd name="connsiteY221" fmla="*/ 101190 h 1586410"/>
              <a:gd name="connsiteX222" fmla="*/ 423186 w 1586410"/>
              <a:gd name="connsiteY222" fmla="*/ 92604 h 1586410"/>
              <a:gd name="connsiteX223" fmla="*/ 437477 w 1586410"/>
              <a:gd name="connsiteY223" fmla="*/ 83588 h 1586410"/>
              <a:gd name="connsiteX224" fmla="*/ 510480 w 1586410"/>
              <a:gd name="connsiteY224" fmla="*/ 51577 h 1586410"/>
              <a:gd name="connsiteX225" fmla="*/ 514475 w 1586410"/>
              <a:gd name="connsiteY225" fmla="*/ 50287 h 1586410"/>
              <a:gd name="connsiteX226" fmla="*/ 516947 w 1586410"/>
              <a:gd name="connsiteY226" fmla="*/ 49141 h 1586410"/>
              <a:gd name="connsiteX227" fmla="*/ 526235 w 1586410"/>
              <a:gd name="connsiteY227" fmla="*/ 46491 h 1586410"/>
              <a:gd name="connsiteX228" fmla="*/ 587798 w 1586410"/>
              <a:gd name="connsiteY228" fmla="*/ 26617 h 1586410"/>
              <a:gd name="connsiteX229" fmla="*/ 620365 w 1586410"/>
              <a:gd name="connsiteY229" fmla="*/ 19630 h 1586410"/>
              <a:gd name="connsiteX230" fmla="*/ 636564 w 1586410"/>
              <a:gd name="connsiteY230" fmla="*/ 15008 h 1586410"/>
              <a:gd name="connsiteX231" fmla="*/ 648721 w 1586410"/>
              <a:gd name="connsiteY231" fmla="*/ 13546 h 1586410"/>
              <a:gd name="connsiteX232" fmla="*/ 667238 w 1586410"/>
              <a:gd name="connsiteY232" fmla="*/ 9573 h 1586410"/>
              <a:gd name="connsiteX233" fmla="*/ 746466 w 1586410"/>
              <a:gd name="connsiteY233" fmla="*/ 795 h 1586410"/>
              <a:gd name="connsiteX234" fmla="*/ 755569 w 1586410"/>
              <a:gd name="connsiteY234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1586410" h="1586410">
                <a:moveTo>
                  <a:pt x="793205" y="812024"/>
                </a:moveTo>
                <a:lnTo>
                  <a:pt x="145285" y="1186101"/>
                </a:lnTo>
                <a:lnTo>
                  <a:pt x="165120" y="1217958"/>
                </a:lnTo>
                <a:lnTo>
                  <a:pt x="213571" y="1282482"/>
                </a:lnTo>
                <a:lnTo>
                  <a:pt x="262727" y="1335198"/>
                </a:lnTo>
                <a:lnTo>
                  <a:pt x="316426" y="1383162"/>
                </a:lnTo>
                <a:lnTo>
                  <a:pt x="382037" y="1430267"/>
                </a:lnTo>
                <a:lnTo>
                  <a:pt x="460200" y="1476638"/>
                </a:lnTo>
                <a:lnTo>
                  <a:pt x="472900" y="1483151"/>
                </a:lnTo>
                <a:lnTo>
                  <a:pt x="578654" y="1521206"/>
                </a:lnTo>
                <a:lnTo>
                  <a:pt x="649247" y="1537502"/>
                </a:lnTo>
                <a:lnTo>
                  <a:pt x="721517" y="1548925"/>
                </a:lnTo>
                <a:lnTo>
                  <a:pt x="793205" y="1551312"/>
                </a:lnTo>
                <a:lnTo>
                  <a:pt x="864893" y="1548925"/>
                </a:lnTo>
                <a:lnTo>
                  <a:pt x="937163" y="1537502"/>
                </a:lnTo>
                <a:lnTo>
                  <a:pt x="1007756" y="1521206"/>
                </a:lnTo>
                <a:lnTo>
                  <a:pt x="1113510" y="1483151"/>
                </a:lnTo>
                <a:lnTo>
                  <a:pt x="1126211" y="1476638"/>
                </a:lnTo>
                <a:lnTo>
                  <a:pt x="1204373" y="1430267"/>
                </a:lnTo>
                <a:lnTo>
                  <a:pt x="1269985" y="1383162"/>
                </a:lnTo>
                <a:lnTo>
                  <a:pt x="1323682" y="1335198"/>
                </a:lnTo>
                <a:lnTo>
                  <a:pt x="1372840" y="1282482"/>
                </a:lnTo>
                <a:lnTo>
                  <a:pt x="1421290" y="1217959"/>
                </a:lnTo>
                <a:lnTo>
                  <a:pt x="1441125" y="1186100"/>
                </a:lnTo>
                <a:close/>
                <a:moveTo>
                  <a:pt x="1458362" y="427995"/>
                </a:moveTo>
                <a:lnTo>
                  <a:pt x="825800" y="793205"/>
                </a:lnTo>
                <a:lnTo>
                  <a:pt x="1458362" y="1158415"/>
                </a:lnTo>
                <a:lnTo>
                  <a:pt x="1469513" y="1140505"/>
                </a:lnTo>
                <a:lnTo>
                  <a:pt x="1478560" y="1121892"/>
                </a:lnTo>
                <a:lnTo>
                  <a:pt x="1522326" y="1007986"/>
                </a:lnTo>
                <a:lnTo>
                  <a:pt x="1537282" y="936216"/>
                </a:lnTo>
                <a:lnTo>
                  <a:pt x="1550092" y="865089"/>
                </a:lnTo>
                <a:lnTo>
                  <a:pt x="1550944" y="793205"/>
                </a:lnTo>
                <a:lnTo>
                  <a:pt x="1550092" y="721321"/>
                </a:lnTo>
                <a:lnTo>
                  <a:pt x="1537282" y="650194"/>
                </a:lnTo>
                <a:lnTo>
                  <a:pt x="1522326" y="578424"/>
                </a:lnTo>
                <a:lnTo>
                  <a:pt x="1478560" y="464518"/>
                </a:lnTo>
                <a:lnTo>
                  <a:pt x="1469513" y="445905"/>
                </a:lnTo>
                <a:close/>
                <a:moveTo>
                  <a:pt x="128048" y="427995"/>
                </a:moveTo>
                <a:lnTo>
                  <a:pt x="116897" y="445905"/>
                </a:lnTo>
                <a:lnTo>
                  <a:pt x="107850" y="464518"/>
                </a:lnTo>
                <a:lnTo>
                  <a:pt x="64084" y="578424"/>
                </a:lnTo>
                <a:lnTo>
                  <a:pt x="49128" y="650194"/>
                </a:lnTo>
                <a:lnTo>
                  <a:pt x="36318" y="721321"/>
                </a:lnTo>
                <a:lnTo>
                  <a:pt x="35466" y="793204"/>
                </a:lnTo>
                <a:lnTo>
                  <a:pt x="36318" y="865090"/>
                </a:lnTo>
                <a:lnTo>
                  <a:pt x="49127" y="936215"/>
                </a:lnTo>
                <a:lnTo>
                  <a:pt x="64084" y="1007986"/>
                </a:lnTo>
                <a:lnTo>
                  <a:pt x="107850" y="1121891"/>
                </a:lnTo>
                <a:lnTo>
                  <a:pt x="116898" y="1140505"/>
                </a:lnTo>
                <a:lnTo>
                  <a:pt x="128048" y="1158415"/>
                </a:lnTo>
                <a:lnTo>
                  <a:pt x="760610" y="793205"/>
                </a:lnTo>
                <a:close/>
                <a:moveTo>
                  <a:pt x="766741" y="34218"/>
                </a:moveTo>
                <a:lnTo>
                  <a:pt x="740665" y="34458"/>
                </a:lnTo>
                <a:lnTo>
                  <a:pt x="610955" y="54960"/>
                </a:lnTo>
                <a:lnTo>
                  <a:pt x="583462" y="63474"/>
                </a:lnTo>
                <a:lnTo>
                  <a:pt x="488096" y="97791"/>
                </a:lnTo>
                <a:lnTo>
                  <a:pt x="447038" y="117580"/>
                </a:lnTo>
                <a:lnTo>
                  <a:pt x="382037" y="156143"/>
                </a:lnTo>
                <a:lnTo>
                  <a:pt x="316426" y="203248"/>
                </a:lnTo>
                <a:lnTo>
                  <a:pt x="262728" y="251212"/>
                </a:lnTo>
                <a:lnTo>
                  <a:pt x="213571" y="303928"/>
                </a:lnTo>
                <a:lnTo>
                  <a:pt x="165120" y="368451"/>
                </a:lnTo>
                <a:lnTo>
                  <a:pt x="145285" y="400310"/>
                </a:lnTo>
                <a:lnTo>
                  <a:pt x="793205" y="774386"/>
                </a:lnTo>
                <a:lnTo>
                  <a:pt x="1441125" y="400310"/>
                </a:lnTo>
                <a:lnTo>
                  <a:pt x="1406607" y="344869"/>
                </a:lnTo>
                <a:lnTo>
                  <a:pt x="1393732" y="326334"/>
                </a:lnTo>
                <a:lnTo>
                  <a:pt x="1305918" y="232161"/>
                </a:lnTo>
                <a:lnTo>
                  <a:pt x="1285555" y="214427"/>
                </a:lnTo>
                <a:lnTo>
                  <a:pt x="1175790" y="135623"/>
                </a:lnTo>
                <a:lnTo>
                  <a:pt x="1103211" y="98242"/>
                </a:lnTo>
                <a:lnTo>
                  <a:pt x="1090461" y="93233"/>
                </a:lnTo>
                <a:lnTo>
                  <a:pt x="1027656" y="69798"/>
                </a:lnTo>
                <a:lnTo>
                  <a:pt x="904964" y="41474"/>
                </a:lnTo>
                <a:lnTo>
                  <a:pt x="875028" y="3782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7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0999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1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4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3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7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4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1" y="1297057"/>
                </a:lnTo>
                <a:lnTo>
                  <a:pt x="1392138" y="1314027"/>
                </a:lnTo>
                <a:lnTo>
                  <a:pt x="1352055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0999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4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4" y="1051485"/>
                </a:lnTo>
                <a:lnTo>
                  <a:pt x="39822" y="1039516"/>
                </a:lnTo>
                <a:lnTo>
                  <a:pt x="26617" y="998612"/>
                </a:lnTo>
                <a:cubicBezTo>
                  <a:pt x="19527" y="972151"/>
                  <a:pt x="13862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8" y="865058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7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5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2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4" y="534925"/>
                </a:lnTo>
                <a:lnTo>
                  <a:pt x="55845" y="506100"/>
                </a:lnTo>
                <a:lnTo>
                  <a:pt x="70789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9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9" y="156247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5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9" y="703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A0F76D7B-D8D9-4F6B-9023-972FEE333A95}"/>
              </a:ext>
            </a:extLst>
          </p:cNvPr>
          <p:cNvSpPr/>
          <p:nvPr/>
        </p:nvSpPr>
        <p:spPr>
          <a:xfrm>
            <a:off x="2306367" y="854014"/>
            <a:ext cx="1587260" cy="1587260"/>
          </a:xfrm>
          <a:custGeom>
            <a:avLst/>
            <a:gdLst>
              <a:gd name="connsiteX0" fmla="*/ 260512 w 1587260"/>
              <a:gd name="connsiteY0" fmla="*/ 315014 h 1587260"/>
              <a:gd name="connsiteX1" fmla="*/ 287029 w 1587260"/>
              <a:gd name="connsiteY1" fmla="*/ 1300232 h 1587260"/>
              <a:gd name="connsiteX2" fmla="*/ 1272247 w 1587260"/>
              <a:gd name="connsiteY2" fmla="*/ 1326749 h 1587260"/>
              <a:gd name="connsiteX3" fmla="*/ 812906 w 1587260"/>
              <a:gd name="connsiteY3" fmla="*/ 77446 h 1587260"/>
              <a:gd name="connsiteX4" fmla="*/ 315013 w 1587260"/>
              <a:gd name="connsiteY4" fmla="*/ 260511 h 1587260"/>
              <a:gd name="connsiteX5" fmla="*/ 1326748 w 1587260"/>
              <a:gd name="connsiteY5" fmla="*/ 1272246 h 1587260"/>
              <a:gd name="connsiteX6" fmla="*/ 1300231 w 1587260"/>
              <a:gd name="connsiteY6" fmla="*/ 287028 h 1587260"/>
              <a:gd name="connsiteX7" fmla="*/ 812906 w 1587260"/>
              <a:gd name="connsiteY7" fmla="*/ 7744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60512" y="315014"/>
                </a:moveTo>
                <a:cubicBezTo>
                  <a:pt x="6183" y="598304"/>
                  <a:pt x="17830" y="1031033"/>
                  <a:pt x="287029" y="1300232"/>
                </a:cubicBezTo>
                <a:cubicBezTo>
                  <a:pt x="556228" y="1569431"/>
                  <a:pt x="988957" y="1581078"/>
                  <a:pt x="1272247" y="1326749"/>
                </a:cubicBezTo>
                <a:close/>
                <a:moveTo>
                  <a:pt x="812906" y="77446"/>
                </a:moveTo>
                <a:cubicBezTo>
                  <a:pt x="635663" y="72676"/>
                  <a:pt x="456658" y="133346"/>
                  <a:pt x="315013" y="260511"/>
                </a:cubicBezTo>
                <a:lnTo>
                  <a:pt x="1326748" y="1272246"/>
                </a:lnTo>
                <a:cubicBezTo>
                  <a:pt x="1581077" y="988956"/>
                  <a:pt x="1569430" y="556227"/>
                  <a:pt x="1300231" y="287028"/>
                </a:cubicBezTo>
                <a:cubicBezTo>
                  <a:pt x="1165631" y="152428"/>
                  <a:pt x="990149" y="82217"/>
                  <a:pt x="812906" y="7744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D66D470-0AD3-4590-B75E-E1FD08FE58A4}"/>
              </a:ext>
            </a:extLst>
          </p:cNvPr>
          <p:cNvSpPr/>
          <p:nvPr/>
        </p:nvSpPr>
        <p:spPr>
          <a:xfrm>
            <a:off x="4147867" y="854014"/>
            <a:ext cx="1587260" cy="1587260"/>
          </a:xfrm>
          <a:custGeom>
            <a:avLst/>
            <a:gdLst>
              <a:gd name="connsiteX0" fmla="*/ 279424 w 1587260"/>
              <a:gd name="connsiteY0" fmla="*/ 368378 h 1587260"/>
              <a:gd name="connsiteX1" fmla="*/ 321800 w 1587260"/>
              <a:gd name="connsiteY1" fmla="*/ 1265460 h 1587260"/>
              <a:gd name="connsiteX2" fmla="*/ 1218882 w 1587260"/>
              <a:gd name="connsiteY2" fmla="*/ 1307835 h 1587260"/>
              <a:gd name="connsiteX3" fmla="*/ 825115 w 1587260"/>
              <a:gd name="connsiteY3" fmla="*/ 127105 h 1587260"/>
              <a:gd name="connsiteX4" fmla="*/ 368378 w 1587260"/>
              <a:gd name="connsiteY4" fmla="*/ 279425 h 1587260"/>
              <a:gd name="connsiteX5" fmla="*/ 1307836 w 1587260"/>
              <a:gd name="connsiteY5" fmla="*/ 1218882 h 1587260"/>
              <a:gd name="connsiteX6" fmla="*/ 1265460 w 1587260"/>
              <a:gd name="connsiteY6" fmla="*/ 321800 h 1587260"/>
              <a:gd name="connsiteX7" fmla="*/ 825115 w 1587260"/>
              <a:gd name="connsiteY7" fmla="*/ 12710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79424" y="368378"/>
                </a:moveTo>
                <a:cubicBezTo>
                  <a:pt x="60093" y="633589"/>
                  <a:pt x="78445" y="1022105"/>
                  <a:pt x="321800" y="1265460"/>
                </a:cubicBezTo>
                <a:cubicBezTo>
                  <a:pt x="565155" y="1508815"/>
                  <a:pt x="953671" y="1527167"/>
                  <a:pt x="1218882" y="1307835"/>
                </a:cubicBezTo>
                <a:close/>
                <a:moveTo>
                  <a:pt x="825115" y="127105"/>
                </a:moveTo>
                <a:cubicBezTo>
                  <a:pt x="664416" y="119514"/>
                  <a:pt x="500984" y="169759"/>
                  <a:pt x="368378" y="279425"/>
                </a:cubicBezTo>
                <a:lnTo>
                  <a:pt x="1307836" y="1218882"/>
                </a:lnTo>
                <a:cubicBezTo>
                  <a:pt x="1527167" y="953671"/>
                  <a:pt x="1508815" y="565155"/>
                  <a:pt x="1265460" y="321800"/>
                </a:cubicBezTo>
                <a:cubicBezTo>
                  <a:pt x="1143783" y="200122"/>
                  <a:pt x="985815" y="134696"/>
                  <a:pt x="825115" y="12710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DFFCF76B-B285-4FAF-900B-BB35BEE0712F}"/>
              </a:ext>
            </a:extLst>
          </p:cNvPr>
          <p:cNvSpPr/>
          <p:nvPr/>
        </p:nvSpPr>
        <p:spPr>
          <a:xfrm>
            <a:off x="6026269" y="854014"/>
            <a:ext cx="1587260" cy="1587260"/>
          </a:xfrm>
          <a:custGeom>
            <a:avLst/>
            <a:gdLst>
              <a:gd name="connsiteX0" fmla="*/ 297367 w 1587260"/>
              <a:gd name="connsiteY0" fmla="*/ 416840 h 1587260"/>
              <a:gd name="connsiteX1" fmla="*/ 353035 w 1587260"/>
              <a:gd name="connsiteY1" fmla="*/ 1234224 h 1587260"/>
              <a:gd name="connsiteX2" fmla="*/ 1170420 w 1587260"/>
              <a:gd name="connsiteY2" fmla="*/ 1289892 h 1587260"/>
              <a:gd name="connsiteX3" fmla="*/ 835969 w 1587260"/>
              <a:gd name="connsiteY3" fmla="*/ 171976 h 1587260"/>
              <a:gd name="connsiteX4" fmla="*/ 416840 w 1587260"/>
              <a:gd name="connsiteY4" fmla="*/ 297368 h 1587260"/>
              <a:gd name="connsiteX5" fmla="*/ 1289893 w 1587260"/>
              <a:gd name="connsiteY5" fmla="*/ 1170420 h 1587260"/>
              <a:gd name="connsiteX6" fmla="*/ 1234225 w 1587260"/>
              <a:gd name="connsiteY6" fmla="*/ 353036 h 1587260"/>
              <a:gd name="connsiteX7" fmla="*/ 835969 w 1587260"/>
              <a:gd name="connsiteY7" fmla="*/ 17197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97367" y="416840"/>
                </a:moveTo>
                <a:cubicBezTo>
                  <a:pt x="109013" y="664917"/>
                  <a:pt x="132786" y="1013975"/>
                  <a:pt x="353035" y="1234224"/>
                </a:cubicBezTo>
                <a:cubicBezTo>
                  <a:pt x="573284" y="1454473"/>
                  <a:pt x="922342" y="1478246"/>
                  <a:pt x="1170420" y="1289892"/>
                </a:cubicBezTo>
                <a:close/>
                <a:moveTo>
                  <a:pt x="835969" y="171976"/>
                </a:moveTo>
                <a:cubicBezTo>
                  <a:pt x="690163" y="162046"/>
                  <a:pt x="540879" y="203191"/>
                  <a:pt x="416840" y="297368"/>
                </a:cubicBezTo>
                <a:lnTo>
                  <a:pt x="1289893" y="1170420"/>
                </a:lnTo>
                <a:cubicBezTo>
                  <a:pt x="1478247" y="922343"/>
                  <a:pt x="1454474" y="573285"/>
                  <a:pt x="1234225" y="353036"/>
                </a:cubicBezTo>
                <a:cubicBezTo>
                  <a:pt x="1124101" y="242911"/>
                  <a:pt x="981774" y="181906"/>
                  <a:pt x="835969" y="17197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5111E931-5814-4049-9A0E-930D27DB0C02}"/>
              </a:ext>
            </a:extLst>
          </p:cNvPr>
          <p:cNvSpPr/>
          <p:nvPr/>
        </p:nvSpPr>
        <p:spPr>
          <a:xfrm>
            <a:off x="7904671" y="854014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97DBB48-CB0E-42F3-83B0-597662D4B687}"/>
              </a:ext>
            </a:extLst>
          </p:cNvPr>
          <p:cNvSpPr/>
          <p:nvPr/>
        </p:nvSpPr>
        <p:spPr>
          <a:xfrm>
            <a:off x="4267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4D60386-F2AB-4266-B209-D0F8C96035C3}"/>
              </a:ext>
            </a:extLst>
          </p:cNvPr>
          <p:cNvSpPr/>
          <p:nvPr/>
        </p:nvSpPr>
        <p:spPr>
          <a:xfrm flipH="1">
            <a:off x="2306368" y="2797115"/>
            <a:ext cx="1587260" cy="1587260"/>
          </a:xfrm>
          <a:custGeom>
            <a:avLst/>
            <a:gdLst>
              <a:gd name="connsiteX0" fmla="*/ 793630 w 1587260"/>
              <a:gd name="connsiteY0" fmla="*/ 848132 h 1587260"/>
              <a:gd name="connsiteX1" fmla="*/ 1270331 w 1587260"/>
              <a:gd name="connsiteY1" fmla="*/ 1324833 h 1587260"/>
              <a:gd name="connsiteX2" fmla="*/ 1231864 w 1587260"/>
              <a:gd name="connsiteY2" fmla="*/ 1356481 h 1587260"/>
              <a:gd name="connsiteX3" fmla="*/ 1174760 w 1587260"/>
              <a:gd name="connsiteY3" fmla="*/ 1398525 h 1587260"/>
              <a:gd name="connsiteX4" fmla="*/ 1115664 w 1587260"/>
              <a:gd name="connsiteY4" fmla="*/ 1430434 h 1587260"/>
              <a:gd name="connsiteX5" fmla="*/ 1053986 w 1587260"/>
              <a:gd name="connsiteY5" fmla="*/ 1459568 h 1587260"/>
              <a:gd name="connsiteX6" fmla="*/ 989950 w 1587260"/>
              <a:gd name="connsiteY6" fmla="*/ 1479770 h 1587260"/>
              <a:gd name="connsiteX7" fmla="*/ 925784 w 1587260"/>
              <a:gd name="connsiteY7" fmla="*/ 1496275 h 1587260"/>
              <a:gd name="connsiteX8" fmla="*/ 859524 w 1587260"/>
              <a:gd name="connsiteY8" fmla="*/ 1504222 h 1587260"/>
              <a:gd name="connsiteX9" fmla="*/ 793630 w 1587260"/>
              <a:gd name="connsiteY9" fmla="*/ 1508548 h 1587260"/>
              <a:gd name="connsiteX10" fmla="*/ 727737 w 1587260"/>
              <a:gd name="connsiteY10" fmla="*/ 1504222 h 1587260"/>
              <a:gd name="connsiteX11" fmla="*/ 661476 w 1587260"/>
              <a:gd name="connsiteY11" fmla="*/ 1496275 h 1587260"/>
              <a:gd name="connsiteX12" fmla="*/ 597310 w 1587260"/>
              <a:gd name="connsiteY12" fmla="*/ 1479770 h 1587260"/>
              <a:gd name="connsiteX13" fmla="*/ 533275 w 1587260"/>
              <a:gd name="connsiteY13" fmla="*/ 1459569 h 1587260"/>
              <a:gd name="connsiteX14" fmla="*/ 471596 w 1587260"/>
              <a:gd name="connsiteY14" fmla="*/ 1430434 h 1587260"/>
              <a:gd name="connsiteX15" fmla="*/ 412500 w 1587260"/>
              <a:gd name="connsiteY15" fmla="*/ 1398525 h 1587260"/>
              <a:gd name="connsiteX16" fmla="*/ 355396 w 1587260"/>
              <a:gd name="connsiteY16" fmla="*/ 1356481 h 1587260"/>
              <a:gd name="connsiteX17" fmla="*/ 316930 w 1587260"/>
              <a:gd name="connsiteY17" fmla="*/ 1324833 h 1587260"/>
              <a:gd name="connsiteX18" fmla="*/ 1324833 w 1587260"/>
              <a:gd name="connsiteY18" fmla="*/ 316930 h 1587260"/>
              <a:gd name="connsiteX19" fmla="*/ 1356466 w 1587260"/>
              <a:gd name="connsiteY19" fmla="*/ 355378 h 1587260"/>
              <a:gd name="connsiteX20" fmla="*/ 1398527 w 1587260"/>
              <a:gd name="connsiteY20" fmla="*/ 412507 h 1587260"/>
              <a:gd name="connsiteX21" fmla="*/ 1430426 w 1587260"/>
              <a:gd name="connsiteY21" fmla="*/ 471581 h 1587260"/>
              <a:gd name="connsiteX22" fmla="*/ 1459569 w 1587260"/>
              <a:gd name="connsiteY22" fmla="*/ 533280 h 1587260"/>
              <a:gd name="connsiteX23" fmla="*/ 1479766 w 1587260"/>
              <a:gd name="connsiteY23" fmla="*/ 597301 h 1587260"/>
              <a:gd name="connsiteX24" fmla="*/ 1496274 w 1587260"/>
              <a:gd name="connsiteY24" fmla="*/ 661479 h 1587260"/>
              <a:gd name="connsiteX25" fmla="*/ 1504221 w 1587260"/>
              <a:gd name="connsiteY25" fmla="*/ 727733 h 1587260"/>
              <a:gd name="connsiteX26" fmla="*/ 1508547 w 1587260"/>
              <a:gd name="connsiteY26" fmla="*/ 793630 h 1587260"/>
              <a:gd name="connsiteX27" fmla="*/ 1504221 w 1587260"/>
              <a:gd name="connsiteY27" fmla="*/ 859527 h 1587260"/>
              <a:gd name="connsiteX28" fmla="*/ 1496274 w 1587260"/>
              <a:gd name="connsiteY28" fmla="*/ 925781 h 1587260"/>
              <a:gd name="connsiteX29" fmla="*/ 1479766 w 1587260"/>
              <a:gd name="connsiteY29" fmla="*/ 989960 h 1587260"/>
              <a:gd name="connsiteX30" fmla="*/ 1459569 w 1587260"/>
              <a:gd name="connsiteY30" fmla="*/ 1053981 h 1587260"/>
              <a:gd name="connsiteX31" fmla="*/ 1430426 w 1587260"/>
              <a:gd name="connsiteY31" fmla="*/ 1115679 h 1587260"/>
              <a:gd name="connsiteX32" fmla="*/ 1398527 w 1587260"/>
              <a:gd name="connsiteY32" fmla="*/ 1174753 h 1587260"/>
              <a:gd name="connsiteX33" fmla="*/ 1356466 w 1587260"/>
              <a:gd name="connsiteY33" fmla="*/ 1231883 h 1587260"/>
              <a:gd name="connsiteX34" fmla="*/ 1324833 w 1587260"/>
              <a:gd name="connsiteY34" fmla="*/ 1270331 h 1587260"/>
              <a:gd name="connsiteX35" fmla="*/ 848132 w 1587260"/>
              <a:gd name="connsiteY35" fmla="*/ 793630 h 1587260"/>
              <a:gd name="connsiteX36" fmla="*/ 262428 w 1587260"/>
              <a:gd name="connsiteY36" fmla="*/ 316930 h 1587260"/>
              <a:gd name="connsiteX37" fmla="*/ 739128 w 1587260"/>
              <a:gd name="connsiteY37" fmla="*/ 793630 h 1587260"/>
              <a:gd name="connsiteX38" fmla="*/ 262428 w 1587260"/>
              <a:gd name="connsiteY38" fmla="*/ 1270331 h 1587260"/>
              <a:gd name="connsiteX39" fmla="*/ 230794 w 1587260"/>
              <a:gd name="connsiteY39" fmla="*/ 1231883 h 1587260"/>
              <a:gd name="connsiteX40" fmla="*/ 188733 w 1587260"/>
              <a:gd name="connsiteY40" fmla="*/ 1174753 h 1587260"/>
              <a:gd name="connsiteX41" fmla="*/ 156835 w 1587260"/>
              <a:gd name="connsiteY41" fmla="*/ 1115679 h 1587260"/>
              <a:gd name="connsiteX42" fmla="*/ 127691 w 1587260"/>
              <a:gd name="connsiteY42" fmla="*/ 1053981 h 1587260"/>
              <a:gd name="connsiteX43" fmla="*/ 107495 w 1587260"/>
              <a:gd name="connsiteY43" fmla="*/ 989960 h 1587260"/>
              <a:gd name="connsiteX44" fmla="*/ 90986 w 1587260"/>
              <a:gd name="connsiteY44" fmla="*/ 925781 h 1587260"/>
              <a:gd name="connsiteX45" fmla="*/ 83039 w 1587260"/>
              <a:gd name="connsiteY45" fmla="*/ 859527 h 1587260"/>
              <a:gd name="connsiteX46" fmla="*/ 78713 w 1587260"/>
              <a:gd name="connsiteY46" fmla="*/ 793630 h 1587260"/>
              <a:gd name="connsiteX47" fmla="*/ 83039 w 1587260"/>
              <a:gd name="connsiteY47" fmla="*/ 727733 h 1587260"/>
              <a:gd name="connsiteX48" fmla="*/ 90986 w 1587260"/>
              <a:gd name="connsiteY48" fmla="*/ 661479 h 1587260"/>
              <a:gd name="connsiteX49" fmla="*/ 107495 w 1587260"/>
              <a:gd name="connsiteY49" fmla="*/ 597300 h 1587260"/>
              <a:gd name="connsiteX50" fmla="*/ 127691 w 1587260"/>
              <a:gd name="connsiteY50" fmla="*/ 533280 h 1587260"/>
              <a:gd name="connsiteX51" fmla="*/ 156835 w 1587260"/>
              <a:gd name="connsiteY51" fmla="*/ 471581 h 1587260"/>
              <a:gd name="connsiteX52" fmla="*/ 188733 w 1587260"/>
              <a:gd name="connsiteY52" fmla="*/ 412507 h 1587260"/>
              <a:gd name="connsiteX53" fmla="*/ 230794 w 1587260"/>
              <a:gd name="connsiteY53" fmla="*/ 355378 h 1587260"/>
              <a:gd name="connsiteX54" fmla="*/ 793630 w 1587260"/>
              <a:gd name="connsiteY54" fmla="*/ 78712 h 1587260"/>
              <a:gd name="connsiteX55" fmla="*/ 859524 w 1587260"/>
              <a:gd name="connsiteY55" fmla="*/ 83038 h 1587260"/>
              <a:gd name="connsiteX56" fmla="*/ 925784 w 1587260"/>
              <a:gd name="connsiteY56" fmla="*/ 90986 h 1587260"/>
              <a:gd name="connsiteX57" fmla="*/ 989950 w 1587260"/>
              <a:gd name="connsiteY57" fmla="*/ 107491 h 1587260"/>
              <a:gd name="connsiteX58" fmla="*/ 1053986 w 1587260"/>
              <a:gd name="connsiteY58" fmla="*/ 127692 h 1587260"/>
              <a:gd name="connsiteX59" fmla="*/ 1115664 w 1587260"/>
              <a:gd name="connsiteY59" fmla="*/ 156826 h 1587260"/>
              <a:gd name="connsiteX60" fmla="*/ 1174760 w 1587260"/>
              <a:gd name="connsiteY60" fmla="*/ 188736 h 1587260"/>
              <a:gd name="connsiteX61" fmla="*/ 1231865 w 1587260"/>
              <a:gd name="connsiteY61" fmla="*/ 230779 h 1587260"/>
              <a:gd name="connsiteX62" fmla="*/ 1270331 w 1587260"/>
              <a:gd name="connsiteY62" fmla="*/ 262428 h 1587260"/>
              <a:gd name="connsiteX63" fmla="*/ 793630 w 1587260"/>
              <a:gd name="connsiteY63" fmla="*/ 739128 h 1587260"/>
              <a:gd name="connsiteX64" fmla="*/ 316930 w 1587260"/>
              <a:gd name="connsiteY64" fmla="*/ 262428 h 1587260"/>
              <a:gd name="connsiteX65" fmla="*/ 355396 w 1587260"/>
              <a:gd name="connsiteY65" fmla="*/ 230780 h 1587260"/>
              <a:gd name="connsiteX66" fmla="*/ 412501 w 1587260"/>
              <a:gd name="connsiteY66" fmla="*/ 188736 h 1587260"/>
              <a:gd name="connsiteX67" fmla="*/ 471596 w 1587260"/>
              <a:gd name="connsiteY67" fmla="*/ 156826 h 1587260"/>
              <a:gd name="connsiteX68" fmla="*/ 533275 w 1587260"/>
              <a:gd name="connsiteY68" fmla="*/ 127692 h 1587260"/>
              <a:gd name="connsiteX69" fmla="*/ 597310 w 1587260"/>
              <a:gd name="connsiteY69" fmla="*/ 107491 h 1587260"/>
              <a:gd name="connsiteX70" fmla="*/ 661476 w 1587260"/>
              <a:gd name="connsiteY70" fmla="*/ 90986 h 1587260"/>
              <a:gd name="connsiteX71" fmla="*/ 727736 w 1587260"/>
              <a:gd name="connsiteY71" fmla="*/ 8303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48132"/>
                </a:moveTo>
                <a:lnTo>
                  <a:pt x="1270331" y="1324833"/>
                </a:lnTo>
                <a:lnTo>
                  <a:pt x="1231864" y="1356481"/>
                </a:lnTo>
                <a:lnTo>
                  <a:pt x="1174760" y="1398525"/>
                </a:lnTo>
                <a:lnTo>
                  <a:pt x="1115664" y="1430434"/>
                </a:lnTo>
                <a:lnTo>
                  <a:pt x="1053986" y="1459568"/>
                </a:lnTo>
                <a:lnTo>
                  <a:pt x="989950" y="1479770"/>
                </a:lnTo>
                <a:lnTo>
                  <a:pt x="925784" y="1496275"/>
                </a:lnTo>
                <a:lnTo>
                  <a:pt x="859524" y="1504222"/>
                </a:lnTo>
                <a:lnTo>
                  <a:pt x="793630" y="1508548"/>
                </a:lnTo>
                <a:lnTo>
                  <a:pt x="727737" y="1504222"/>
                </a:lnTo>
                <a:lnTo>
                  <a:pt x="661476" y="1496275"/>
                </a:lnTo>
                <a:lnTo>
                  <a:pt x="597310" y="1479770"/>
                </a:lnTo>
                <a:lnTo>
                  <a:pt x="533275" y="1459569"/>
                </a:lnTo>
                <a:lnTo>
                  <a:pt x="471596" y="1430434"/>
                </a:lnTo>
                <a:lnTo>
                  <a:pt x="412500" y="1398525"/>
                </a:lnTo>
                <a:lnTo>
                  <a:pt x="355396" y="1356481"/>
                </a:lnTo>
                <a:lnTo>
                  <a:pt x="316930" y="1324833"/>
                </a:lnTo>
                <a:close/>
                <a:moveTo>
                  <a:pt x="1324833" y="316930"/>
                </a:moveTo>
                <a:lnTo>
                  <a:pt x="1356466" y="355378"/>
                </a:lnTo>
                <a:lnTo>
                  <a:pt x="1398527" y="412507"/>
                </a:lnTo>
                <a:lnTo>
                  <a:pt x="1430426" y="471581"/>
                </a:lnTo>
                <a:lnTo>
                  <a:pt x="1459569" y="533280"/>
                </a:lnTo>
                <a:lnTo>
                  <a:pt x="1479766" y="597301"/>
                </a:lnTo>
                <a:lnTo>
                  <a:pt x="1496274" y="661479"/>
                </a:lnTo>
                <a:lnTo>
                  <a:pt x="1504221" y="727733"/>
                </a:lnTo>
                <a:lnTo>
                  <a:pt x="1508547" y="793630"/>
                </a:lnTo>
                <a:lnTo>
                  <a:pt x="1504221" y="859527"/>
                </a:lnTo>
                <a:lnTo>
                  <a:pt x="1496274" y="925781"/>
                </a:lnTo>
                <a:lnTo>
                  <a:pt x="1479766" y="989960"/>
                </a:lnTo>
                <a:lnTo>
                  <a:pt x="1459569" y="1053981"/>
                </a:lnTo>
                <a:lnTo>
                  <a:pt x="1430426" y="1115679"/>
                </a:lnTo>
                <a:lnTo>
                  <a:pt x="1398527" y="1174753"/>
                </a:lnTo>
                <a:lnTo>
                  <a:pt x="1356466" y="1231883"/>
                </a:lnTo>
                <a:lnTo>
                  <a:pt x="1324833" y="1270331"/>
                </a:lnTo>
                <a:lnTo>
                  <a:pt x="848132" y="793630"/>
                </a:lnTo>
                <a:close/>
                <a:moveTo>
                  <a:pt x="262428" y="316930"/>
                </a:moveTo>
                <a:lnTo>
                  <a:pt x="739128" y="793630"/>
                </a:lnTo>
                <a:lnTo>
                  <a:pt x="262428" y="1270331"/>
                </a:lnTo>
                <a:lnTo>
                  <a:pt x="230794" y="1231883"/>
                </a:lnTo>
                <a:lnTo>
                  <a:pt x="188733" y="1174753"/>
                </a:lnTo>
                <a:lnTo>
                  <a:pt x="156835" y="1115679"/>
                </a:lnTo>
                <a:lnTo>
                  <a:pt x="127691" y="1053981"/>
                </a:lnTo>
                <a:lnTo>
                  <a:pt x="107495" y="989960"/>
                </a:lnTo>
                <a:lnTo>
                  <a:pt x="90986" y="925781"/>
                </a:lnTo>
                <a:lnTo>
                  <a:pt x="83039" y="859527"/>
                </a:lnTo>
                <a:lnTo>
                  <a:pt x="78713" y="793630"/>
                </a:lnTo>
                <a:lnTo>
                  <a:pt x="83039" y="727733"/>
                </a:lnTo>
                <a:lnTo>
                  <a:pt x="90986" y="661479"/>
                </a:lnTo>
                <a:lnTo>
                  <a:pt x="107495" y="597300"/>
                </a:lnTo>
                <a:lnTo>
                  <a:pt x="127691" y="533280"/>
                </a:lnTo>
                <a:lnTo>
                  <a:pt x="156835" y="471581"/>
                </a:lnTo>
                <a:lnTo>
                  <a:pt x="188733" y="412507"/>
                </a:lnTo>
                <a:lnTo>
                  <a:pt x="230794" y="355378"/>
                </a:lnTo>
                <a:close/>
                <a:moveTo>
                  <a:pt x="793630" y="78712"/>
                </a:moveTo>
                <a:lnTo>
                  <a:pt x="859524" y="83038"/>
                </a:lnTo>
                <a:lnTo>
                  <a:pt x="925784" y="90986"/>
                </a:lnTo>
                <a:lnTo>
                  <a:pt x="989950" y="107491"/>
                </a:lnTo>
                <a:lnTo>
                  <a:pt x="1053986" y="127692"/>
                </a:lnTo>
                <a:lnTo>
                  <a:pt x="1115664" y="156826"/>
                </a:lnTo>
                <a:lnTo>
                  <a:pt x="1174760" y="188736"/>
                </a:lnTo>
                <a:lnTo>
                  <a:pt x="1231865" y="230779"/>
                </a:lnTo>
                <a:lnTo>
                  <a:pt x="1270331" y="262428"/>
                </a:lnTo>
                <a:lnTo>
                  <a:pt x="793630" y="739128"/>
                </a:lnTo>
                <a:lnTo>
                  <a:pt x="316930" y="262428"/>
                </a:lnTo>
                <a:lnTo>
                  <a:pt x="355396" y="230780"/>
                </a:lnTo>
                <a:lnTo>
                  <a:pt x="412501" y="188736"/>
                </a:lnTo>
                <a:lnTo>
                  <a:pt x="471596" y="156826"/>
                </a:lnTo>
                <a:lnTo>
                  <a:pt x="533275" y="127692"/>
                </a:lnTo>
                <a:lnTo>
                  <a:pt x="597310" y="107491"/>
                </a:lnTo>
                <a:lnTo>
                  <a:pt x="661476" y="90986"/>
                </a:lnTo>
                <a:lnTo>
                  <a:pt x="727736" y="8303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9C03EAAD-423B-48FB-AB24-178525EC9D80}"/>
              </a:ext>
            </a:extLst>
          </p:cNvPr>
          <p:cNvSpPr/>
          <p:nvPr/>
        </p:nvSpPr>
        <p:spPr>
          <a:xfrm flipH="1">
            <a:off x="4147867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14C4E54-7E87-45E3-9D04-23C423C81728}"/>
              </a:ext>
            </a:extLst>
          </p:cNvPr>
          <p:cNvSpPr/>
          <p:nvPr/>
        </p:nvSpPr>
        <p:spPr>
          <a:xfrm flipH="1">
            <a:off x="6026269" y="2797115"/>
            <a:ext cx="1587260" cy="1587260"/>
          </a:xfrm>
          <a:custGeom>
            <a:avLst/>
            <a:gdLst>
              <a:gd name="connsiteX0" fmla="*/ 793630 w 1587260"/>
              <a:gd name="connsiteY0" fmla="*/ 913103 h 1587260"/>
              <a:gd name="connsiteX1" fmla="*/ 1169005 w 1587260"/>
              <a:gd name="connsiteY1" fmla="*/ 1288477 h 1587260"/>
              <a:gd name="connsiteX2" fmla="*/ 1157946 w 1587260"/>
              <a:gd name="connsiteY2" fmla="*/ 1297675 h 1587260"/>
              <a:gd name="connsiteX3" fmla="*/ 1106640 w 1587260"/>
              <a:gd name="connsiteY3" fmla="*/ 1329689 h 1587260"/>
              <a:gd name="connsiteX4" fmla="*/ 1060505 w 1587260"/>
              <a:gd name="connsiteY4" fmla="*/ 1355578 h 1587260"/>
              <a:gd name="connsiteX5" fmla="*/ 1007543 w 1587260"/>
              <a:gd name="connsiteY5" fmla="*/ 1376447 h 1587260"/>
              <a:gd name="connsiteX6" fmla="*/ 956083 w 1587260"/>
              <a:gd name="connsiteY6" fmla="*/ 1394199 h 1587260"/>
              <a:gd name="connsiteX7" fmla="*/ 902677 w 1587260"/>
              <a:gd name="connsiteY7" fmla="*/ 1404812 h 1587260"/>
              <a:gd name="connsiteX8" fmla="*/ 848128 w 1587260"/>
              <a:gd name="connsiteY8" fmla="*/ 1413376 h 1587260"/>
              <a:gd name="connsiteX9" fmla="*/ 793630 w 1587260"/>
              <a:gd name="connsiteY9" fmla="*/ 1414450 h 1587260"/>
              <a:gd name="connsiteX10" fmla="*/ 739132 w 1587260"/>
              <a:gd name="connsiteY10" fmla="*/ 1413376 h 1587260"/>
              <a:gd name="connsiteX11" fmla="*/ 684584 w 1587260"/>
              <a:gd name="connsiteY11" fmla="*/ 1404812 h 1587260"/>
              <a:gd name="connsiteX12" fmla="*/ 631178 w 1587260"/>
              <a:gd name="connsiteY12" fmla="*/ 1394199 h 1587260"/>
              <a:gd name="connsiteX13" fmla="*/ 579717 w 1587260"/>
              <a:gd name="connsiteY13" fmla="*/ 1376447 h 1587260"/>
              <a:gd name="connsiteX14" fmla="*/ 526756 w 1587260"/>
              <a:gd name="connsiteY14" fmla="*/ 1355578 h 1587260"/>
              <a:gd name="connsiteX15" fmla="*/ 480621 w 1587260"/>
              <a:gd name="connsiteY15" fmla="*/ 1329689 h 1587260"/>
              <a:gd name="connsiteX16" fmla="*/ 429314 w 1587260"/>
              <a:gd name="connsiteY16" fmla="*/ 1297675 h 1587260"/>
              <a:gd name="connsiteX17" fmla="*/ 418256 w 1587260"/>
              <a:gd name="connsiteY17" fmla="*/ 1288477 h 1587260"/>
              <a:gd name="connsiteX18" fmla="*/ 298783 w 1587260"/>
              <a:gd name="connsiteY18" fmla="*/ 418256 h 1587260"/>
              <a:gd name="connsiteX19" fmla="*/ 674158 w 1587260"/>
              <a:gd name="connsiteY19" fmla="*/ 793630 h 1587260"/>
              <a:gd name="connsiteX20" fmla="*/ 298783 w 1587260"/>
              <a:gd name="connsiteY20" fmla="*/ 1169004 h 1587260"/>
              <a:gd name="connsiteX21" fmla="*/ 289581 w 1587260"/>
              <a:gd name="connsiteY21" fmla="*/ 1157942 h 1587260"/>
              <a:gd name="connsiteX22" fmla="*/ 257577 w 1587260"/>
              <a:gd name="connsiteY22" fmla="*/ 1106650 h 1587260"/>
              <a:gd name="connsiteX23" fmla="*/ 231680 w 1587260"/>
              <a:gd name="connsiteY23" fmla="*/ 1060500 h 1587260"/>
              <a:gd name="connsiteX24" fmla="*/ 210816 w 1587260"/>
              <a:gd name="connsiteY24" fmla="*/ 1007554 h 1587260"/>
              <a:gd name="connsiteX25" fmla="*/ 193060 w 1587260"/>
              <a:gd name="connsiteY25" fmla="*/ 956079 h 1587260"/>
              <a:gd name="connsiteX26" fmla="*/ 182448 w 1587260"/>
              <a:gd name="connsiteY26" fmla="*/ 902684 h 1587260"/>
              <a:gd name="connsiteX27" fmla="*/ 173884 w 1587260"/>
              <a:gd name="connsiteY27" fmla="*/ 848127 h 1587260"/>
              <a:gd name="connsiteX28" fmla="*/ 172810 w 1587260"/>
              <a:gd name="connsiteY28" fmla="*/ 793630 h 1587260"/>
              <a:gd name="connsiteX29" fmla="*/ 173884 w 1587260"/>
              <a:gd name="connsiteY29" fmla="*/ 739133 h 1587260"/>
              <a:gd name="connsiteX30" fmla="*/ 182448 w 1587260"/>
              <a:gd name="connsiteY30" fmla="*/ 684577 h 1587260"/>
              <a:gd name="connsiteX31" fmla="*/ 193060 w 1587260"/>
              <a:gd name="connsiteY31" fmla="*/ 631181 h 1587260"/>
              <a:gd name="connsiteX32" fmla="*/ 210816 w 1587260"/>
              <a:gd name="connsiteY32" fmla="*/ 579706 h 1587260"/>
              <a:gd name="connsiteX33" fmla="*/ 231680 w 1587260"/>
              <a:gd name="connsiteY33" fmla="*/ 526760 h 1587260"/>
              <a:gd name="connsiteX34" fmla="*/ 257577 w 1587260"/>
              <a:gd name="connsiteY34" fmla="*/ 480610 h 1587260"/>
              <a:gd name="connsiteX35" fmla="*/ 289582 w 1587260"/>
              <a:gd name="connsiteY35" fmla="*/ 429318 h 1587260"/>
              <a:gd name="connsiteX36" fmla="*/ 1288477 w 1587260"/>
              <a:gd name="connsiteY36" fmla="*/ 418256 h 1587260"/>
              <a:gd name="connsiteX37" fmla="*/ 1297679 w 1587260"/>
              <a:gd name="connsiteY37" fmla="*/ 429318 h 1587260"/>
              <a:gd name="connsiteX38" fmla="*/ 1329683 w 1587260"/>
              <a:gd name="connsiteY38" fmla="*/ 480610 h 1587260"/>
              <a:gd name="connsiteX39" fmla="*/ 1355581 w 1587260"/>
              <a:gd name="connsiteY39" fmla="*/ 526760 h 1587260"/>
              <a:gd name="connsiteX40" fmla="*/ 1376445 w 1587260"/>
              <a:gd name="connsiteY40" fmla="*/ 579706 h 1587260"/>
              <a:gd name="connsiteX41" fmla="*/ 1394201 w 1587260"/>
              <a:gd name="connsiteY41" fmla="*/ 631181 h 1587260"/>
              <a:gd name="connsiteX42" fmla="*/ 1404812 w 1587260"/>
              <a:gd name="connsiteY42" fmla="*/ 684577 h 1587260"/>
              <a:gd name="connsiteX43" fmla="*/ 1413377 w 1587260"/>
              <a:gd name="connsiteY43" fmla="*/ 739133 h 1587260"/>
              <a:gd name="connsiteX44" fmla="*/ 1414451 w 1587260"/>
              <a:gd name="connsiteY44" fmla="*/ 793630 h 1587260"/>
              <a:gd name="connsiteX45" fmla="*/ 1413377 w 1587260"/>
              <a:gd name="connsiteY45" fmla="*/ 848127 h 1587260"/>
              <a:gd name="connsiteX46" fmla="*/ 1404812 w 1587260"/>
              <a:gd name="connsiteY46" fmla="*/ 902684 h 1587260"/>
              <a:gd name="connsiteX47" fmla="*/ 1394201 w 1587260"/>
              <a:gd name="connsiteY47" fmla="*/ 956079 h 1587260"/>
              <a:gd name="connsiteX48" fmla="*/ 1376445 w 1587260"/>
              <a:gd name="connsiteY48" fmla="*/ 1007554 h 1587260"/>
              <a:gd name="connsiteX49" fmla="*/ 1355581 w 1587260"/>
              <a:gd name="connsiteY49" fmla="*/ 1060500 h 1587260"/>
              <a:gd name="connsiteX50" fmla="*/ 1329683 w 1587260"/>
              <a:gd name="connsiteY50" fmla="*/ 1106650 h 1587260"/>
              <a:gd name="connsiteX51" fmla="*/ 1297679 w 1587260"/>
              <a:gd name="connsiteY51" fmla="*/ 1157942 h 1587260"/>
              <a:gd name="connsiteX52" fmla="*/ 1288477 w 1587260"/>
              <a:gd name="connsiteY52" fmla="*/ 1169004 h 1587260"/>
              <a:gd name="connsiteX53" fmla="*/ 913103 w 1587260"/>
              <a:gd name="connsiteY53" fmla="*/ 793630 h 1587260"/>
              <a:gd name="connsiteX54" fmla="*/ 793630 w 1587260"/>
              <a:gd name="connsiteY54" fmla="*/ 172811 h 1587260"/>
              <a:gd name="connsiteX55" fmla="*/ 848128 w 1587260"/>
              <a:gd name="connsiteY55" fmla="*/ 173885 h 1587260"/>
              <a:gd name="connsiteX56" fmla="*/ 902677 w 1587260"/>
              <a:gd name="connsiteY56" fmla="*/ 182448 h 1587260"/>
              <a:gd name="connsiteX57" fmla="*/ 956083 w 1587260"/>
              <a:gd name="connsiteY57" fmla="*/ 193061 h 1587260"/>
              <a:gd name="connsiteX58" fmla="*/ 1007543 w 1587260"/>
              <a:gd name="connsiteY58" fmla="*/ 210813 h 1587260"/>
              <a:gd name="connsiteX59" fmla="*/ 1060505 w 1587260"/>
              <a:gd name="connsiteY59" fmla="*/ 231683 h 1587260"/>
              <a:gd name="connsiteX60" fmla="*/ 1106640 w 1587260"/>
              <a:gd name="connsiteY60" fmla="*/ 257572 h 1587260"/>
              <a:gd name="connsiteX61" fmla="*/ 1157946 w 1587260"/>
              <a:gd name="connsiteY61" fmla="*/ 289585 h 1587260"/>
              <a:gd name="connsiteX62" fmla="*/ 1169005 w 1587260"/>
              <a:gd name="connsiteY62" fmla="*/ 298784 h 1587260"/>
              <a:gd name="connsiteX63" fmla="*/ 793630 w 1587260"/>
              <a:gd name="connsiteY63" fmla="*/ 674158 h 1587260"/>
              <a:gd name="connsiteX64" fmla="*/ 418256 w 1587260"/>
              <a:gd name="connsiteY64" fmla="*/ 298784 h 1587260"/>
              <a:gd name="connsiteX65" fmla="*/ 429314 w 1587260"/>
              <a:gd name="connsiteY65" fmla="*/ 289585 h 1587260"/>
              <a:gd name="connsiteX66" fmla="*/ 480621 w 1587260"/>
              <a:gd name="connsiteY66" fmla="*/ 257572 h 1587260"/>
              <a:gd name="connsiteX67" fmla="*/ 526756 w 1587260"/>
              <a:gd name="connsiteY67" fmla="*/ 231683 h 1587260"/>
              <a:gd name="connsiteX68" fmla="*/ 579717 w 1587260"/>
              <a:gd name="connsiteY68" fmla="*/ 210813 h 1587260"/>
              <a:gd name="connsiteX69" fmla="*/ 631178 w 1587260"/>
              <a:gd name="connsiteY69" fmla="*/ 193061 h 1587260"/>
              <a:gd name="connsiteX70" fmla="*/ 684584 w 1587260"/>
              <a:gd name="connsiteY70" fmla="*/ 182448 h 1587260"/>
              <a:gd name="connsiteX71" fmla="*/ 739132 w 1587260"/>
              <a:gd name="connsiteY71" fmla="*/ 173885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913103"/>
                </a:moveTo>
                <a:lnTo>
                  <a:pt x="1169005" y="1288477"/>
                </a:lnTo>
                <a:lnTo>
                  <a:pt x="1157946" y="1297675"/>
                </a:lnTo>
                <a:lnTo>
                  <a:pt x="1106640" y="1329689"/>
                </a:lnTo>
                <a:lnTo>
                  <a:pt x="1060505" y="1355578"/>
                </a:lnTo>
                <a:lnTo>
                  <a:pt x="1007543" y="1376447"/>
                </a:lnTo>
                <a:lnTo>
                  <a:pt x="956083" y="1394199"/>
                </a:lnTo>
                <a:lnTo>
                  <a:pt x="902677" y="1404812"/>
                </a:lnTo>
                <a:lnTo>
                  <a:pt x="848128" y="1413376"/>
                </a:lnTo>
                <a:lnTo>
                  <a:pt x="793630" y="1414450"/>
                </a:lnTo>
                <a:lnTo>
                  <a:pt x="739132" y="1413376"/>
                </a:lnTo>
                <a:lnTo>
                  <a:pt x="684584" y="1404812"/>
                </a:lnTo>
                <a:lnTo>
                  <a:pt x="631178" y="1394199"/>
                </a:lnTo>
                <a:lnTo>
                  <a:pt x="579717" y="1376447"/>
                </a:lnTo>
                <a:lnTo>
                  <a:pt x="526756" y="1355578"/>
                </a:lnTo>
                <a:lnTo>
                  <a:pt x="480621" y="1329689"/>
                </a:lnTo>
                <a:lnTo>
                  <a:pt x="429314" y="1297675"/>
                </a:lnTo>
                <a:lnTo>
                  <a:pt x="418256" y="1288477"/>
                </a:lnTo>
                <a:close/>
                <a:moveTo>
                  <a:pt x="298783" y="418256"/>
                </a:moveTo>
                <a:lnTo>
                  <a:pt x="674158" y="793630"/>
                </a:lnTo>
                <a:lnTo>
                  <a:pt x="298783" y="1169004"/>
                </a:lnTo>
                <a:lnTo>
                  <a:pt x="289581" y="1157942"/>
                </a:lnTo>
                <a:lnTo>
                  <a:pt x="257577" y="1106650"/>
                </a:lnTo>
                <a:lnTo>
                  <a:pt x="231680" y="1060500"/>
                </a:lnTo>
                <a:lnTo>
                  <a:pt x="210816" y="1007554"/>
                </a:lnTo>
                <a:lnTo>
                  <a:pt x="193060" y="956079"/>
                </a:lnTo>
                <a:lnTo>
                  <a:pt x="182448" y="902684"/>
                </a:lnTo>
                <a:lnTo>
                  <a:pt x="173884" y="848127"/>
                </a:lnTo>
                <a:lnTo>
                  <a:pt x="172810" y="793630"/>
                </a:lnTo>
                <a:lnTo>
                  <a:pt x="173884" y="739133"/>
                </a:lnTo>
                <a:lnTo>
                  <a:pt x="182448" y="684577"/>
                </a:lnTo>
                <a:lnTo>
                  <a:pt x="193060" y="631181"/>
                </a:lnTo>
                <a:lnTo>
                  <a:pt x="210816" y="579706"/>
                </a:lnTo>
                <a:lnTo>
                  <a:pt x="231680" y="526760"/>
                </a:lnTo>
                <a:lnTo>
                  <a:pt x="257577" y="480610"/>
                </a:lnTo>
                <a:lnTo>
                  <a:pt x="289582" y="429318"/>
                </a:lnTo>
                <a:close/>
                <a:moveTo>
                  <a:pt x="1288477" y="418256"/>
                </a:moveTo>
                <a:lnTo>
                  <a:pt x="1297679" y="429318"/>
                </a:lnTo>
                <a:lnTo>
                  <a:pt x="1329683" y="480610"/>
                </a:lnTo>
                <a:lnTo>
                  <a:pt x="1355581" y="526760"/>
                </a:lnTo>
                <a:lnTo>
                  <a:pt x="1376445" y="579706"/>
                </a:lnTo>
                <a:lnTo>
                  <a:pt x="1394201" y="631181"/>
                </a:lnTo>
                <a:lnTo>
                  <a:pt x="1404812" y="684577"/>
                </a:lnTo>
                <a:lnTo>
                  <a:pt x="1413377" y="739133"/>
                </a:lnTo>
                <a:lnTo>
                  <a:pt x="1414451" y="793630"/>
                </a:lnTo>
                <a:lnTo>
                  <a:pt x="1413377" y="848127"/>
                </a:lnTo>
                <a:lnTo>
                  <a:pt x="1404812" y="902684"/>
                </a:lnTo>
                <a:lnTo>
                  <a:pt x="1394201" y="956079"/>
                </a:lnTo>
                <a:lnTo>
                  <a:pt x="1376445" y="1007554"/>
                </a:lnTo>
                <a:lnTo>
                  <a:pt x="1355581" y="1060500"/>
                </a:lnTo>
                <a:lnTo>
                  <a:pt x="1329683" y="1106650"/>
                </a:lnTo>
                <a:lnTo>
                  <a:pt x="1297679" y="1157942"/>
                </a:lnTo>
                <a:lnTo>
                  <a:pt x="1288477" y="1169004"/>
                </a:lnTo>
                <a:lnTo>
                  <a:pt x="913103" y="793630"/>
                </a:lnTo>
                <a:close/>
                <a:moveTo>
                  <a:pt x="793630" y="172811"/>
                </a:moveTo>
                <a:lnTo>
                  <a:pt x="848128" y="173885"/>
                </a:lnTo>
                <a:lnTo>
                  <a:pt x="902677" y="182448"/>
                </a:lnTo>
                <a:lnTo>
                  <a:pt x="956083" y="193061"/>
                </a:lnTo>
                <a:lnTo>
                  <a:pt x="1007543" y="210813"/>
                </a:lnTo>
                <a:lnTo>
                  <a:pt x="1060505" y="231683"/>
                </a:lnTo>
                <a:lnTo>
                  <a:pt x="1106640" y="257572"/>
                </a:lnTo>
                <a:lnTo>
                  <a:pt x="1157946" y="289585"/>
                </a:lnTo>
                <a:lnTo>
                  <a:pt x="1169005" y="298784"/>
                </a:lnTo>
                <a:lnTo>
                  <a:pt x="793630" y="674158"/>
                </a:lnTo>
                <a:lnTo>
                  <a:pt x="418256" y="298784"/>
                </a:lnTo>
                <a:lnTo>
                  <a:pt x="429314" y="289585"/>
                </a:lnTo>
                <a:lnTo>
                  <a:pt x="480621" y="257572"/>
                </a:lnTo>
                <a:lnTo>
                  <a:pt x="526756" y="231683"/>
                </a:lnTo>
                <a:lnTo>
                  <a:pt x="579717" y="210813"/>
                </a:lnTo>
                <a:lnTo>
                  <a:pt x="631178" y="193061"/>
                </a:lnTo>
                <a:lnTo>
                  <a:pt x="684584" y="182448"/>
                </a:lnTo>
                <a:lnTo>
                  <a:pt x="739132" y="173885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D1C3E2A0-B7B9-4912-94D1-917FB2B9FF17}"/>
              </a:ext>
            </a:extLst>
          </p:cNvPr>
          <p:cNvSpPr/>
          <p:nvPr/>
        </p:nvSpPr>
        <p:spPr>
          <a:xfrm flipH="1">
            <a:off x="7904671" y="2797115"/>
            <a:ext cx="1587260" cy="1587260"/>
          </a:xfrm>
          <a:custGeom>
            <a:avLst/>
            <a:gdLst>
              <a:gd name="connsiteX0" fmla="*/ 793630 w 1587260"/>
              <a:gd name="connsiteY0" fmla="*/ 951461 h 1587260"/>
              <a:gd name="connsiteX1" fmla="*/ 1106386 w 1587260"/>
              <a:gd name="connsiteY1" fmla="*/ 1264216 h 1587260"/>
              <a:gd name="connsiteX2" fmla="*/ 1074402 w 1587260"/>
              <a:gd name="connsiteY2" fmla="*/ 1282686 h 1587260"/>
              <a:gd name="connsiteX3" fmla="*/ 1026140 w 1587260"/>
              <a:gd name="connsiteY3" fmla="*/ 1309017 h 1587260"/>
              <a:gd name="connsiteX4" fmla="*/ 982553 w 1587260"/>
              <a:gd name="connsiteY4" fmla="*/ 1325042 h 1587260"/>
              <a:gd name="connsiteX5" fmla="*/ 935592 w 1587260"/>
              <a:gd name="connsiteY5" fmla="*/ 1340876 h 1587260"/>
              <a:gd name="connsiteX6" fmla="*/ 887991 w 1587260"/>
              <a:gd name="connsiteY6" fmla="*/ 1349700 h 1587260"/>
              <a:gd name="connsiteX7" fmla="*/ 841404 w 1587260"/>
              <a:gd name="connsiteY7" fmla="*/ 1356924 h 1587260"/>
              <a:gd name="connsiteX8" fmla="*/ 793630 w 1587260"/>
              <a:gd name="connsiteY8" fmla="*/ 1357649 h 1587260"/>
              <a:gd name="connsiteX9" fmla="*/ 745856 w 1587260"/>
              <a:gd name="connsiteY9" fmla="*/ 1356924 h 1587260"/>
              <a:gd name="connsiteX10" fmla="*/ 699269 w 1587260"/>
              <a:gd name="connsiteY10" fmla="*/ 1349701 h 1587260"/>
              <a:gd name="connsiteX11" fmla="*/ 651668 w 1587260"/>
              <a:gd name="connsiteY11" fmla="*/ 1340876 h 1587260"/>
              <a:gd name="connsiteX12" fmla="*/ 604707 w 1587260"/>
              <a:gd name="connsiteY12" fmla="*/ 1325042 h 1587260"/>
              <a:gd name="connsiteX13" fmla="*/ 561120 w 1587260"/>
              <a:gd name="connsiteY13" fmla="*/ 1309017 h 1587260"/>
              <a:gd name="connsiteX14" fmla="*/ 512858 w 1587260"/>
              <a:gd name="connsiteY14" fmla="*/ 1282686 h 1587260"/>
              <a:gd name="connsiteX15" fmla="*/ 480875 w 1587260"/>
              <a:gd name="connsiteY15" fmla="*/ 1264216 h 1587260"/>
              <a:gd name="connsiteX16" fmla="*/ 323043 w 1587260"/>
              <a:gd name="connsiteY16" fmla="*/ 480875 h 1587260"/>
              <a:gd name="connsiteX17" fmla="*/ 635799 w 1587260"/>
              <a:gd name="connsiteY17" fmla="*/ 793630 h 1587260"/>
              <a:gd name="connsiteX18" fmla="*/ 323043 w 1587260"/>
              <a:gd name="connsiteY18" fmla="*/ 1106386 h 1587260"/>
              <a:gd name="connsiteX19" fmla="*/ 304554 w 1587260"/>
              <a:gd name="connsiteY19" fmla="*/ 1074367 h 1587260"/>
              <a:gd name="connsiteX20" fmla="*/ 278244 w 1587260"/>
              <a:gd name="connsiteY20" fmla="*/ 1026145 h 1587260"/>
              <a:gd name="connsiteX21" fmla="*/ 262209 w 1587260"/>
              <a:gd name="connsiteY21" fmla="*/ 982530 h 1587260"/>
              <a:gd name="connsiteX22" fmla="*/ 246384 w 1587260"/>
              <a:gd name="connsiteY22" fmla="*/ 935596 h 1587260"/>
              <a:gd name="connsiteX23" fmla="*/ 237557 w 1587260"/>
              <a:gd name="connsiteY23" fmla="*/ 887979 h 1587260"/>
              <a:gd name="connsiteX24" fmla="*/ 230335 w 1587260"/>
              <a:gd name="connsiteY24" fmla="*/ 841406 h 1587260"/>
              <a:gd name="connsiteX25" fmla="*/ 229610 w 1587260"/>
              <a:gd name="connsiteY25" fmla="*/ 793630 h 1587260"/>
              <a:gd name="connsiteX26" fmla="*/ 230335 w 1587260"/>
              <a:gd name="connsiteY26" fmla="*/ 745855 h 1587260"/>
              <a:gd name="connsiteX27" fmla="*/ 237557 w 1587260"/>
              <a:gd name="connsiteY27" fmla="*/ 699281 h 1587260"/>
              <a:gd name="connsiteX28" fmla="*/ 246384 w 1587260"/>
              <a:gd name="connsiteY28" fmla="*/ 651665 h 1587260"/>
              <a:gd name="connsiteX29" fmla="*/ 262209 w 1587260"/>
              <a:gd name="connsiteY29" fmla="*/ 604730 h 1587260"/>
              <a:gd name="connsiteX30" fmla="*/ 278244 w 1587260"/>
              <a:gd name="connsiteY30" fmla="*/ 561115 h 1587260"/>
              <a:gd name="connsiteX31" fmla="*/ 304554 w 1587260"/>
              <a:gd name="connsiteY31" fmla="*/ 512893 h 1587260"/>
              <a:gd name="connsiteX32" fmla="*/ 1264217 w 1587260"/>
              <a:gd name="connsiteY32" fmla="*/ 480875 h 1587260"/>
              <a:gd name="connsiteX33" fmla="*/ 1282706 w 1587260"/>
              <a:gd name="connsiteY33" fmla="*/ 512893 h 1587260"/>
              <a:gd name="connsiteX34" fmla="*/ 1309016 w 1587260"/>
              <a:gd name="connsiteY34" fmla="*/ 561115 h 1587260"/>
              <a:gd name="connsiteX35" fmla="*/ 1325051 w 1587260"/>
              <a:gd name="connsiteY35" fmla="*/ 604729 h 1587260"/>
              <a:gd name="connsiteX36" fmla="*/ 1340876 w 1587260"/>
              <a:gd name="connsiteY36" fmla="*/ 651665 h 1587260"/>
              <a:gd name="connsiteX37" fmla="*/ 1349703 w 1587260"/>
              <a:gd name="connsiteY37" fmla="*/ 699280 h 1587260"/>
              <a:gd name="connsiteX38" fmla="*/ 1356925 w 1587260"/>
              <a:gd name="connsiteY38" fmla="*/ 745855 h 1587260"/>
              <a:gd name="connsiteX39" fmla="*/ 1357650 w 1587260"/>
              <a:gd name="connsiteY39" fmla="*/ 793630 h 1587260"/>
              <a:gd name="connsiteX40" fmla="*/ 1356925 w 1587260"/>
              <a:gd name="connsiteY40" fmla="*/ 841406 h 1587260"/>
              <a:gd name="connsiteX41" fmla="*/ 1349703 w 1587260"/>
              <a:gd name="connsiteY41" fmla="*/ 887980 h 1587260"/>
              <a:gd name="connsiteX42" fmla="*/ 1340876 w 1587260"/>
              <a:gd name="connsiteY42" fmla="*/ 935595 h 1587260"/>
              <a:gd name="connsiteX43" fmla="*/ 1325051 w 1587260"/>
              <a:gd name="connsiteY43" fmla="*/ 982531 h 1587260"/>
              <a:gd name="connsiteX44" fmla="*/ 1309016 w 1587260"/>
              <a:gd name="connsiteY44" fmla="*/ 1026145 h 1587260"/>
              <a:gd name="connsiteX45" fmla="*/ 1282706 w 1587260"/>
              <a:gd name="connsiteY45" fmla="*/ 1074367 h 1587260"/>
              <a:gd name="connsiteX46" fmla="*/ 1264217 w 1587260"/>
              <a:gd name="connsiteY46" fmla="*/ 1106386 h 1587260"/>
              <a:gd name="connsiteX47" fmla="*/ 951461 w 1587260"/>
              <a:gd name="connsiteY47" fmla="*/ 793630 h 1587260"/>
              <a:gd name="connsiteX48" fmla="*/ 793630 w 1587260"/>
              <a:gd name="connsiteY48" fmla="*/ 229611 h 1587260"/>
              <a:gd name="connsiteX49" fmla="*/ 841404 w 1587260"/>
              <a:gd name="connsiteY49" fmla="*/ 230336 h 1587260"/>
              <a:gd name="connsiteX50" fmla="*/ 887991 w 1587260"/>
              <a:gd name="connsiteY50" fmla="*/ 237560 h 1587260"/>
              <a:gd name="connsiteX51" fmla="*/ 935592 w 1587260"/>
              <a:gd name="connsiteY51" fmla="*/ 246385 h 1587260"/>
              <a:gd name="connsiteX52" fmla="*/ 982553 w 1587260"/>
              <a:gd name="connsiteY52" fmla="*/ 262218 h 1587260"/>
              <a:gd name="connsiteX53" fmla="*/ 1026140 w 1587260"/>
              <a:gd name="connsiteY53" fmla="*/ 278243 h 1587260"/>
              <a:gd name="connsiteX54" fmla="*/ 1074402 w 1587260"/>
              <a:gd name="connsiteY54" fmla="*/ 304575 h 1587260"/>
              <a:gd name="connsiteX55" fmla="*/ 1106386 w 1587260"/>
              <a:gd name="connsiteY55" fmla="*/ 323044 h 1587260"/>
              <a:gd name="connsiteX56" fmla="*/ 793630 w 1587260"/>
              <a:gd name="connsiteY56" fmla="*/ 635799 h 1587260"/>
              <a:gd name="connsiteX57" fmla="*/ 480875 w 1587260"/>
              <a:gd name="connsiteY57" fmla="*/ 323044 h 1587260"/>
              <a:gd name="connsiteX58" fmla="*/ 512858 w 1587260"/>
              <a:gd name="connsiteY58" fmla="*/ 304575 h 1587260"/>
              <a:gd name="connsiteX59" fmla="*/ 561120 w 1587260"/>
              <a:gd name="connsiteY59" fmla="*/ 278243 h 1587260"/>
              <a:gd name="connsiteX60" fmla="*/ 604707 w 1587260"/>
              <a:gd name="connsiteY60" fmla="*/ 262218 h 1587260"/>
              <a:gd name="connsiteX61" fmla="*/ 651668 w 1587260"/>
              <a:gd name="connsiteY61" fmla="*/ 246385 h 1587260"/>
              <a:gd name="connsiteX62" fmla="*/ 699269 w 1587260"/>
              <a:gd name="connsiteY62" fmla="*/ 237560 h 1587260"/>
              <a:gd name="connsiteX63" fmla="*/ 745856 w 1587260"/>
              <a:gd name="connsiteY63" fmla="*/ 230336 h 1587260"/>
              <a:gd name="connsiteX64" fmla="*/ 793630 w 1587260"/>
              <a:gd name="connsiteY64" fmla="*/ 0 h 1587260"/>
              <a:gd name="connsiteX65" fmla="*/ 0 w 1587260"/>
              <a:gd name="connsiteY65" fmla="*/ 793630 h 1587260"/>
              <a:gd name="connsiteX66" fmla="*/ 793630 w 1587260"/>
              <a:gd name="connsiteY66" fmla="*/ 1587260 h 1587260"/>
              <a:gd name="connsiteX67" fmla="*/ 1587260 w 1587260"/>
              <a:gd name="connsiteY67" fmla="*/ 793630 h 1587260"/>
              <a:gd name="connsiteX68" fmla="*/ 793630 w 1587260"/>
              <a:gd name="connsiteY68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587260" h="1587260">
                <a:moveTo>
                  <a:pt x="793630" y="951461"/>
                </a:moveTo>
                <a:lnTo>
                  <a:pt x="1106386" y="1264216"/>
                </a:lnTo>
                <a:lnTo>
                  <a:pt x="1074402" y="1282686"/>
                </a:lnTo>
                <a:lnTo>
                  <a:pt x="1026140" y="1309017"/>
                </a:lnTo>
                <a:lnTo>
                  <a:pt x="982553" y="1325042"/>
                </a:lnTo>
                <a:lnTo>
                  <a:pt x="935592" y="1340876"/>
                </a:lnTo>
                <a:lnTo>
                  <a:pt x="887991" y="1349700"/>
                </a:lnTo>
                <a:lnTo>
                  <a:pt x="841404" y="1356924"/>
                </a:lnTo>
                <a:lnTo>
                  <a:pt x="793630" y="1357649"/>
                </a:lnTo>
                <a:lnTo>
                  <a:pt x="745856" y="1356924"/>
                </a:lnTo>
                <a:lnTo>
                  <a:pt x="699269" y="1349701"/>
                </a:lnTo>
                <a:lnTo>
                  <a:pt x="651668" y="1340876"/>
                </a:lnTo>
                <a:lnTo>
                  <a:pt x="604707" y="1325042"/>
                </a:lnTo>
                <a:lnTo>
                  <a:pt x="561120" y="1309017"/>
                </a:lnTo>
                <a:lnTo>
                  <a:pt x="512858" y="1282686"/>
                </a:lnTo>
                <a:lnTo>
                  <a:pt x="480875" y="1264216"/>
                </a:lnTo>
                <a:close/>
                <a:moveTo>
                  <a:pt x="323043" y="480875"/>
                </a:moveTo>
                <a:lnTo>
                  <a:pt x="635799" y="793630"/>
                </a:lnTo>
                <a:lnTo>
                  <a:pt x="323043" y="1106386"/>
                </a:lnTo>
                <a:lnTo>
                  <a:pt x="304554" y="1074367"/>
                </a:lnTo>
                <a:lnTo>
                  <a:pt x="278244" y="1026145"/>
                </a:lnTo>
                <a:lnTo>
                  <a:pt x="262209" y="982530"/>
                </a:lnTo>
                <a:lnTo>
                  <a:pt x="246384" y="935596"/>
                </a:lnTo>
                <a:lnTo>
                  <a:pt x="237557" y="887979"/>
                </a:lnTo>
                <a:lnTo>
                  <a:pt x="230335" y="841406"/>
                </a:lnTo>
                <a:lnTo>
                  <a:pt x="229610" y="793630"/>
                </a:lnTo>
                <a:lnTo>
                  <a:pt x="230335" y="745855"/>
                </a:lnTo>
                <a:lnTo>
                  <a:pt x="237557" y="699281"/>
                </a:lnTo>
                <a:lnTo>
                  <a:pt x="246384" y="651665"/>
                </a:lnTo>
                <a:lnTo>
                  <a:pt x="262209" y="604730"/>
                </a:lnTo>
                <a:lnTo>
                  <a:pt x="278244" y="561115"/>
                </a:lnTo>
                <a:lnTo>
                  <a:pt x="304554" y="512893"/>
                </a:lnTo>
                <a:close/>
                <a:moveTo>
                  <a:pt x="1264217" y="480875"/>
                </a:moveTo>
                <a:lnTo>
                  <a:pt x="1282706" y="512893"/>
                </a:lnTo>
                <a:lnTo>
                  <a:pt x="1309016" y="561115"/>
                </a:lnTo>
                <a:lnTo>
                  <a:pt x="1325051" y="604729"/>
                </a:lnTo>
                <a:lnTo>
                  <a:pt x="1340876" y="651665"/>
                </a:lnTo>
                <a:lnTo>
                  <a:pt x="1349703" y="699280"/>
                </a:lnTo>
                <a:lnTo>
                  <a:pt x="1356925" y="745855"/>
                </a:lnTo>
                <a:lnTo>
                  <a:pt x="1357650" y="793630"/>
                </a:lnTo>
                <a:lnTo>
                  <a:pt x="1356925" y="841406"/>
                </a:lnTo>
                <a:lnTo>
                  <a:pt x="1349703" y="887980"/>
                </a:lnTo>
                <a:lnTo>
                  <a:pt x="1340876" y="935595"/>
                </a:lnTo>
                <a:lnTo>
                  <a:pt x="1325051" y="982531"/>
                </a:lnTo>
                <a:lnTo>
                  <a:pt x="1309016" y="1026145"/>
                </a:lnTo>
                <a:lnTo>
                  <a:pt x="1282706" y="1074367"/>
                </a:lnTo>
                <a:lnTo>
                  <a:pt x="1264217" y="1106386"/>
                </a:lnTo>
                <a:lnTo>
                  <a:pt x="951461" y="793630"/>
                </a:lnTo>
                <a:close/>
                <a:moveTo>
                  <a:pt x="793630" y="229611"/>
                </a:moveTo>
                <a:lnTo>
                  <a:pt x="841404" y="230336"/>
                </a:lnTo>
                <a:lnTo>
                  <a:pt x="887991" y="237560"/>
                </a:lnTo>
                <a:lnTo>
                  <a:pt x="935592" y="246385"/>
                </a:lnTo>
                <a:lnTo>
                  <a:pt x="982553" y="262218"/>
                </a:lnTo>
                <a:lnTo>
                  <a:pt x="1026140" y="278243"/>
                </a:lnTo>
                <a:lnTo>
                  <a:pt x="1074402" y="304575"/>
                </a:lnTo>
                <a:lnTo>
                  <a:pt x="1106386" y="323044"/>
                </a:lnTo>
                <a:lnTo>
                  <a:pt x="793630" y="635799"/>
                </a:lnTo>
                <a:lnTo>
                  <a:pt x="480875" y="323044"/>
                </a:lnTo>
                <a:lnTo>
                  <a:pt x="512858" y="304575"/>
                </a:lnTo>
                <a:lnTo>
                  <a:pt x="561120" y="278243"/>
                </a:lnTo>
                <a:lnTo>
                  <a:pt x="604707" y="262218"/>
                </a:lnTo>
                <a:lnTo>
                  <a:pt x="651668" y="246385"/>
                </a:lnTo>
                <a:lnTo>
                  <a:pt x="699269" y="237560"/>
                </a:lnTo>
                <a:lnTo>
                  <a:pt x="745856" y="230336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3003DBB-99CE-4AC0-BE27-EC467125B4F5}"/>
              </a:ext>
            </a:extLst>
          </p:cNvPr>
          <p:cNvSpPr/>
          <p:nvPr/>
        </p:nvSpPr>
        <p:spPr>
          <a:xfrm flipH="1">
            <a:off x="426767" y="2797115"/>
            <a:ext cx="1587260" cy="1587260"/>
          </a:xfrm>
          <a:custGeom>
            <a:avLst/>
            <a:gdLst>
              <a:gd name="connsiteX0" fmla="*/ 793630 w 1587260"/>
              <a:gd name="connsiteY0" fmla="*/ 816678 h 1587260"/>
              <a:gd name="connsiteX1" fmla="*/ 1319089 w 1587260"/>
              <a:gd name="connsiteY1" fmla="*/ 1342137 h 1587260"/>
              <a:gd name="connsiteX2" fmla="*/ 1267198 w 1587260"/>
              <a:gd name="connsiteY2" fmla="*/ 1384645 h 1587260"/>
              <a:gd name="connsiteX3" fmla="*/ 1206848 w 1587260"/>
              <a:gd name="connsiteY3" fmla="*/ 1431961 h 1587260"/>
              <a:gd name="connsiteX4" fmla="*/ 1142080 w 1587260"/>
              <a:gd name="connsiteY4" fmla="*/ 1466397 h 1587260"/>
              <a:gd name="connsiteX5" fmla="*/ 1076087 w 1587260"/>
              <a:gd name="connsiteY5" fmla="*/ 1499691 h 1587260"/>
              <a:gd name="connsiteX6" fmla="*/ 1006180 w 1587260"/>
              <a:gd name="connsiteY6" fmla="*/ 1520939 h 1587260"/>
              <a:gd name="connsiteX7" fmla="*/ 936988 w 1587260"/>
              <a:gd name="connsiteY7" fmla="*/ 1540361 h 1587260"/>
              <a:gd name="connsiteX8" fmla="*/ 864986 w 1587260"/>
              <a:gd name="connsiteY8" fmla="*/ 1547952 h 1587260"/>
              <a:gd name="connsiteX9" fmla="*/ 793630 w 1587260"/>
              <a:gd name="connsiteY9" fmla="*/ 1553933 h 1587260"/>
              <a:gd name="connsiteX10" fmla="*/ 722274 w 1587260"/>
              <a:gd name="connsiteY10" fmla="*/ 1547952 h 1587260"/>
              <a:gd name="connsiteX11" fmla="*/ 650272 w 1587260"/>
              <a:gd name="connsiteY11" fmla="*/ 1540361 h 1587260"/>
              <a:gd name="connsiteX12" fmla="*/ 581080 w 1587260"/>
              <a:gd name="connsiteY12" fmla="*/ 1520939 h 1587260"/>
              <a:gd name="connsiteX13" fmla="*/ 511173 w 1587260"/>
              <a:gd name="connsiteY13" fmla="*/ 1499691 h 1587260"/>
              <a:gd name="connsiteX14" fmla="*/ 445180 w 1587260"/>
              <a:gd name="connsiteY14" fmla="*/ 1466397 h 1587260"/>
              <a:gd name="connsiteX15" fmla="*/ 380412 w 1587260"/>
              <a:gd name="connsiteY15" fmla="*/ 1431961 h 1587260"/>
              <a:gd name="connsiteX16" fmla="*/ 320062 w 1587260"/>
              <a:gd name="connsiteY16" fmla="*/ 1384645 h 1587260"/>
              <a:gd name="connsiteX17" fmla="*/ 268171 w 1587260"/>
              <a:gd name="connsiteY17" fmla="*/ 1342137 h 1587260"/>
              <a:gd name="connsiteX18" fmla="*/ 245124 w 1587260"/>
              <a:gd name="connsiteY18" fmla="*/ 268172 h 1587260"/>
              <a:gd name="connsiteX19" fmla="*/ 770582 w 1587260"/>
              <a:gd name="connsiteY19" fmla="*/ 793630 h 1587260"/>
              <a:gd name="connsiteX20" fmla="*/ 245124 w 1587260"/>
              <a:gd name="connsiteY20" fmla="*/ 1319089 h 1587260"/>
              <a:gd name="connsiteX21" fmla="*/ 202685 w 1587260"/>
              <a:gd name="connsiteY21" fmla="*/ 1267283 h 1587260"/>
              <a:gd name="connsiteX22" fmla="*/ 155296 w 1587260"/>
              <a:gd name="connsiteY22" fmla="*/ 1206840 h 1587260"/>
              <a:gd name="connsiteX23" fmla="*/ 120896 w 1587260"/>
              <a:gd name="connsiteY23" fmla="*/ 1142139 h 1587260"/>
              <a:gd name="connsiteX24" fmla="*/ 87569 w 1587260"/>
              <a:gd name="connsiteY24" fmla="*/ 1076082 h 1587260"/>
              <a:gd name="connsiteX25" fmla="*/ 66332 w 1587260"/>
              <a:gd name="connsiteY25" fmla="*/ 1006213 h 1587260"/>
              <a:gd name="connsiteX26" fmla="*/ 46900 w 1587260"/>
              <a:gd name="connsiteY26" fmla="*/ 936985 h 1587260"/>
              <a:gd name="connsiteX27" fmla="*/ 39311 w 1587260"/>
              <a:gd name="connsiteY27" fmla="*/ 864996 h 1587260"/>
              <a:gd name="connsiteX28" fmla="*/ 33330 w 1587260"/>
              <a:gd name="connsiteY28" fmla="*/ 793630 h 1587260"/>
              <a:gd name="connsiteX29" fmla="*/ 39311 w 1587260"/>
              <a:gd name="connsiteY29" fmla="*/ 722264 h 1587260"/>
              <a:gd name="connsiteX30" fmla="*/ 46900 w 1587260"/>
              <a:gd name="connsiteY30" fmla="*/ 650275 h 1587260"/>
              <a:gd name="connsiteX31" fmla="*/ 66332 w 1587260"/>
              <a:gd name="connsiteY31" fmla="*/ 581047 h 1587260"/>
              <a:gd name="connsiteX32" fmla="*/ 87569 w 1587260"/>
              <a:gd name="connsiteY32" fmla="*/ 511178 h 1587260"/>
              <a:gd name="connsiteX33" fmla="*/ 120896 w 1587260"/>
              <a:gd name="connsiteY33" fmla="*/ 445121 h 1587260"/>
              <a:gd name="connsiteX34" fmla="*/ 155296 w 1587260"/>
              <a:gd name="connsiteY34" fmla="*/ 380421 h 1587260"/>
              <a:gd name="connsiteX35" fmla="*/ 202685 w 1587260"/>
              <a:gd name="connsiteY35" fmla="*/ 319977 h 1587260"/>
              <a:gd name="connsiteX36" fmla="*/ 1342137 w 1587260"/>
              <a:gd name="connsiteY36" fmla="*/ 268172 h 1587260"/>
              <a:gd name="connsiteX37" fmla="*/ 1384575 w 1587260"/>
              <a:gd name="connsiteY37" fmla="*/ 319977 h 1587260"/>
              <a:gd name="connsiteX38" fmla="*/ 1431964 w 1587260"/>
              <a:gd name="connsiteY38" fmla="*/ 380421 h 1587260"/>
              <a:gd name="connsiteX39" fmla="*/ 1466364 w 1587260"/>
              <a:gd name="connsiteY39" fmla="*/ 445121 h 1587260"/>
              <a:gd name="connsiteX40" fmla="*/ 1499691 w 1587260"/>
              <a:gd name="connsiteY40" fmla="*/ 511178 h 1587260"/>
              <a:gd name="connsiteX41" fmla="*/ 1520928 w 1587260"/>
              <a:gd name="connsiteY41" fmla="*/ 581047 h 1587260"/>
              <a:gd name="connsiteX42" fmla="*/ 1540360 w 1587260"/>
              <a:gd name="connsiteY42" fmla="*/ 650275 h 1587260"/>
              <a:gd name="connsiteX43" fmla="*/ 1547949 w 1587260"/>
              <a:gd name="connsiteY43" fmla="*/ 722264 h 1587260"/>
              <a:gd name="connsiteX44" fmla="*/ 1553931 w 1587260"/>
              <a:gd name="connsiteY44" fmla="*/ 793630 h 1587260"/>
              <a:gd name="connsiteX45" fmla="*/ 1547949 w 1587260"/>
              <a:gd name="connsiteY45" fmla="*/ 864996 h 1587260"/>
              <a:gd name="connsiteX46" fmla="*/ 1540360 w 1587260"/>
              <a:gd name="connsiteY46" fmla="*/ 936985 h 1587260"/>
              <a:gd name="connsiteX47" fmla="*/ 1520928 w 1587260"/>
              <a:gd name="connsiteY47" fmla="*/ 1006213 h 1587260"/>
              <a:gd name="connsiteX48" fmla="*/ 1499691 w 1587260"/>
              <a:gd name="connsiteY48" fmla="*/ 1076082 h 1587260"/>
              <a:gd name="connsiteX49" fmla="*/ 1466364 w 1587260"/>
              <a:gd name="connsiteY49" fmla="*/ 1142139 h 1587260"/>
              <a:gd name="connsiteX50" fmla="*/ 1431964 w 1587260"/>
              <a:gd name="connsiteY50" fmla="*/ 1206840 h 1587260"/>
              <a:gd name="connsiteX51" fmla="*/ 1384575 w 1587260"/>
              <a:gd name="connsiteY51" fmla="*/ 1267283 h 1587260"/>
              <a:gd name="connsiteX52" fmla="*/ 1342137 w 1587260"/>
              <a:gd name="connsiteY52" fmla="*/ 1319089 h 1587260"/>
              <a:gd name="connsiteX53" fmla="*/ 816678 w 1587260"/>
              <a:gd name="connsiteY53" fmla="*/ 793630 h 1587260"/>
              <a:gd name="connsiteX54" fmla="*/ 793630 w 1587260"/>
              <a:gd name="connsiteY54" fmla="*/ 33328 h 1587260"/>
              <a:gd name="connsiteX55" fmla="*/ 864985 w 1587260"/>
              <a:gd name="connsiteY55" fmla="*/ 39308 h 1587260"/>
              <a:gd name="connsiteX56" fmla="*/ 936988 w 1587260"/>
              <a:gd name="connsiteY56" fmla="*/ 46899 h 1587260"/>
              <a:gd name="connsiteX57" fmla="*/ 1006180 w 1587260"/>
              <a:gd name="connsiteY57" fmla="*/ 66321 h 1587260"/>
              <a:gd name="connsiteX58" fmla="*/ 1076087 w 1587260"/>
              <a:gd name="connsiteY58" fmla="*/ 87569 h 1587260"/>
              <a:gd name="connsiteX59" fmla="*/ 1142081 w 1587260"/>
              <a:gd name="connsiteY59" fmla="*/ 120864 h 1587260"/>
              <a:gd name="connsiteX60" fmla="*/ 1206848 w 1587260"/>
              <a:gd name="connsiteY60" fmla="*/ 155300 h 1587260"/>
              <a:gd name="connsiteX61" fmla="*/ 1267199 w 1587260"/>
              <a:gd name="connsiteY61" fmla="*/ 202616 h 1587260"/>
              <a:gd name="connsiteX62" fmla="*/ 1319089 w 1587260"/>
              <a:gd name="connsiteY62" fmla="*/ 245123 h 1587260"/>
              <a:gd name="connsiteX63" fmla="*/ 793630 w 1587260"/>
              <a:gd name="connsiteY63" fmla="*/ 770582 h 1587260"/>
              <a:gd name="connsiteX64" fmla="*/ 268171 w 1587260"/>
              <a:gd name="connsiteY64" fmla="*/ 245123 h 1587260"/>
              <a:gd name="connsiteX65" fmla="*/ 320061 w 1587260"/>
              <a:gd name="connsiteY65" fmla="*/ 202616 h 1587260"/>
              <a:gd name="connsiteX66" fmla="*/ 380412 w 1587260"/>
              <a:gd name="connsiteY66" fmla="*/ 155300 h 1587260"/>
              <a:gd name="connsiteX67" fmla="*/ 445179 w 1587260"/>
              <a:gd name="connsiteY67" fmla="*/ 120864 h 1587260"/>
              <a:gd name="connsiteX68" fmla="*/ 511173 w 1587260"/>
              <a:gd name="connsiteY68" fmla="*/ 87569 h 1587260"/>
              <a:gd name="connsiteX69" fmla="*/ 581080 w 1587260"/>
              <a:gd name="connsiteY69" fmla="*/ 66321 h 1587260"/>
              <a:gd name="connsiteX70" fmla="*/ 650272 w 1587260"/>
              <a:gd name="connsiteY70" fmla="*/ 46899 h 1587260"/>
              <a:gd name="connsiteX71" fmla="*/ 722275 w 1587260"/>
              <a:gd name="connsiteY71" fmla="*/ 3930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16678"/>
                </a:moveTo>
                <a:lnTo>
                  <a:pt x="1319089" y="1342137"/>
                </a:lnTo>
                <a:lnTo>
                  <a:pt x="1267198" y="1384645"/>
                </a:lnTo>
                <a:lnTo>
                  <a:pt x="1206848" y="1431961"/>
                </a:lnTo>
                <a:lnTo>
                  <a:pt x="1142080" y="1466397"/>
                </a:lnTo>
                <a:lnTo>
                  <a:pt x="1076087" y="1499691"/>
                </a:lnTo>
                <a:lnTo>
                  <a:pt x="1006180" y="1520939"/>
                </a:lnTo>
                <a:lnTo>
                  <a:pt x="936988" y="1540361"/>
                </a:lnTo>
                <a:lnTo>
                  <a:pt x="864986" y="1547952"/>
                </a:lnTo>
                <a:lnTo>
                  <a:pt x="793630" y="1553933"/>
                </a:lnTo>
                <a:lnTo>
                  <a:pt x="722274" y="1547952"/>
                </a:lnTo>
                <a:lnTo>
                  <a:pt x="650272" y="1540361"/>
                </a:lnTo>
                <a:lnTo>
                  <a:pt x="581080" y="1520939"/>
                </a:lnTo>
                <a:lnTo>
                  <a:pt x="511173" y="1499691"/>
                </a:lnTo>
                <a:lnTo>
                  <a:pt x="445180" y="1466397"/>
                </a:lnTo>
                <a:lnTo>
                  <a:pt x="380412" y="1431961"/>
                </a:lnTo>
                <a:lnTo>
                  <a:pt x="320062" y="1384645"/>
                </a:lnTo>
                <a:lnTo>
                  <a:pt x="268171" y="1342137"/>
                </a:lnTo>
                <a:close/>
                <a:moveTo>
                  <a:pt x="245124" y="268172"/>
                </a:moveTo>
                <a:lnTo>
                  <a:pt x="770582" y="793630"/>
                </a:lnTo>
                <a:lnTo>
                  <a:pt x="245124" y="1319089"/>
                </a:lnTo>
                <a:lnTo>
                  <a:pt x="202685" y="1267283"/>
                </a:lnTo>
                <a:lnTo>
                  <a:pt x="155296" y="1206840"/>
                </a:lnTo>
                <a:lnTo>
                  <a:pt x="120896" y="1142139"/>
                </a:lnTo>
                <a:lnTo>
                  <a:pt x="87569" y="1076082"/>
                </a:lnTo>
                <a:lnTo>
                  <a:pt x="66332" y="1006213"/>
                </a:lnTo>
                <a:lnTo>
                  <a:pt x="46900" y="936985"/>
                </a:lnTo>
                <a:lnTo>
                  <a:pt x="39311" y="864996"/>
                </a:lnTo>
                <a:lnTo>
                  <a:pt x="33330" y="793630"/>
                </a:lnTo>
                <a:lnTo>
                  <a:pt x="39311" y="722264"/>
                </a:lnTo>
                <a:lnTo>
                  <a:pt x="46900" y="650275"/>
                </a:lnTo>
                <a:lnTo>
                  <a:pt x="66332" y="581047"/>
                </a:lnTo>
                <a:lnTo>
                  <a:pt x="87569" y="511178"/>
                </a:lnTo>
                <a:lnTo>
                  <a:pt x="120896" y="445121"/>
                </a:lnTo>
                <a:lnTo>
                  <a:pt x="155296" y="380421"/>
                </a:lnTo>
                <a:lnTo>
                  <a:pt x="202685" y="319977"/>
                </a:lnTo>
                <a:close/>
                <a:moveTo>
                  <a:pt x="1342137" y="268172"/>
                </a:moveTo>
                <a:lnTo>
                  <a:pt x="1384575" y="319977"/>
                </a:lnTo>
                <a:lnTo>
                  <a:pt x="1431964" y="380421"/>
                </a:lnTo>
                <a:lnTo>
                  <a:pt x="1466364" y="445121"/>
                </a:lnTo>
                <a:lnTo>
                  <a:pt x="1499691" y="511178"/>
                </a:lnTo>
                <a:lnTo>
                  <a:pt x="1520928" y="581047"/>
                </a:lnTo>
                <a:lnTo>
                  <a:pt x="1540360" y="650275"/>
                </a:lnTo>
                <a:lnTo>
                  <a:pt x="1547949" y="722264"/>
                </a:lnTo>
                <a:lnTo>
                  <a:pt x="1553931" y="793630"/>
                </a:lnTo>
                <a:lnTo>
                  <a:pt x="1547949" y="864996"/>
                </a:lnTo>
                <a:lnTo>
                  <a:pt x="1540360" y="936985"/>
                </a:lnTo>
                <a:lnTo>
                  <a:pt x="1520928" y="1006213"/>
                </a:lnTo>
                <a:lnTo>
                  <a:pt x="1499691" y="1076082"/>
                </a:lnTo>
                <a:lnTo>
                  <a:pt x="1466364" y="1142139"/>
                </a:lnTo>
                <a:lnTo>
                  <a:pt x="1431964" y="1206840"/>
                </a:lnTo>
                <a:lnTo>
                  <a:pt x="1384575" y="1267283"/>
                </a:lnTo>
                <a:lnTo>
                  <a:pt x="1342137" y="1319089"/>
                </a:lnTo>
                <a:lnTo>
                  <a:pt x="816678" y="793630"/>
                </a:lnTo>
                <a:close/>
                <a:moveTo>
                  <a:pt x="793630" y="33328"/>
                </a:moveTo>
                <a:lnTo>
                  <a:pt x="864985" y="39308"/>
                </a:lnTo>
                <a:lnTo>
                  <a:pt x="936988" y="46899"/>
                </a:lnTo>
                <a:lnTo>
                  <a:pt x="1006180" y="66321"/>
                </a:lnTo>
                <a:lnTo>
                  <a:pt x="1076087" y="87569"/>
                </a:lnTo>
                <a:lnTo>
                  <a:pt x="1142081" y="120864"/>
                </a:lnTo>
                <a:lnTo>
                  <a:pt x="1206848" y="155300"/>
                </a:lnTo>
                <a:lnTo>
                  <a:pt x="1267199" y="202616"/>
                </a:lnTo>
                <a:lnTo>
                  <a:pt x="1319089" y="245123"/>
                </a:lnTo>
                <a:lnTo>
                  <a:pt x="793630" y="770582"/>
                </a:lnTo>
                <a:lnTo>
                  <a:pt x="268171" y="245123"/>
                </a:lnTo>
                <a:lnTo>
                  <a:pt x="320061" y="202616"/>
                </a:lnTo>
                <a:lnTo>
                  <a:pt x="380412" y="155300"/>
                </a:lnTo>
                <a:lnTo>
                  <a:pt x="445179" y="120864"/>
                </a:lnTo>
                <a:lnTo>
                  <a:pt x="511173" y="87569"/>
                </a:lnTo>
                <a:lnTo>
                  <a:pt x="581080" y="66321"/>
                </a:lnTo>
                <a:lnTo>
                  <a:pt x="650272" y="46899"/>
                </a:lnTo>
                <a:lnTo>
                  <a:pt x="722275" y="3930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358DA477-2F8C-4E72-8CFF-0B739A2F185E}"/>
              </a:ext>
            </a:extLst>
          </p:cNvPr>
          <p:cNvSpPr/>
          <p:nvPr/>
        </p:nvSpPr>
        <p:spPr>
          <a:xfrm>
            <a:off x="2306792" y="4741909"/>
            <a:ext cx="1586410" cy="1586410"/>
          </a:xfrm>
          <a:custGeom>
            <a:avLst/>
            <a:gdLst>
              <a:gd name="connsiteX0" fmla="*/ 793205 w 1586410"/>
              <a:gd name="connsiteY0" fmla="*/ 837706 h 1586410"/>
              <a:gd name="connsiteX1" fmla="*/ 195509 w 1586410"/>
              <a:gd name="connsiteY1" fmla="*/ 1182785 h 1586410"/>
              <a:gd name="connsiteX2" fmla="*/ 210418 w 1586410"/>
              <a:gd name="connsiteY2" fmla="*/ 1206179 h 1586410"/>
              <a:gd name="connsiteX3" fmla="*/ 256586 w 1586410"/>
              <a:gd name="connsiteY3" fmla="*/ 1263935 h 1586410"/>
              <a:gd name="connsiteX4" fmla="*/ 301798 w 1586410"/>
              <a:gd name="connsiteY4" fmla="*/ 1311799 h 1586410"/>
              <a:gd name="connsiteX5" fmla="*/ 352020 w 1586410"/>
              <a:gd name="connsiteY5" fmla="*/ 1354367 h 1586410"/>
              <a:gd name="connsiteX6" fmla="*/ 412181 w 1586410"/>
              <a:gd name="connsiteY6" fmla="*/ 1397365 h 1586410"/>
              <a:gd name="connsiteX7" fmla="*/ 466371 w 1586410"/>
              <a:gd name="connsiteY7" fmla="*/ 1427931 h 1586410"/>
              <a:gd name="connsiteX8" fmla="*/ 533148 w 1586410"/>
              <a:gd name="connsiteY8" fmla="*/ 1458287 h 1586410"/>
              <a:gd name="connsiteX9" fmla="*/ 595205 w 1586410"/>
              <a:gd name="connsiteY9" fmla="*/ 1479360 h 1586410"/>
              <a:gd name="connsiteX10" fmla="*/ 660274 w 1586410"/>
              <a:gd name="connsiteY10" fmla="*/ 1494823 h 1586410"/>
              <a:gd name="connsiteX11" fmla="*/ 727123 w 1586410"/>
              <a:gd name="connsiteY11" fmla="*/ 1504409 h 1586410"/>
              <a:gd name="connsiteX12" fmla="*/ 793205 w 1586410"/>
              <a:gd name="connsiteY12" fmla="*/ 1507304 h 1586410"/>
              <a:gd name="connsiteX13" fmla="*/ 859287 w 1586410"/>
              <a:gd name="connsiteY13" fmla="*/ 1504409 h 1586410"/>
              <a:gd name="connsiteX14" fmla="*/ 926136 w 1586410"/>
              <a:gd name="connsiteY14" fmla="*/ 1494823 h 1586410"/>
              <a:gd name="connsiteX15" fmla="*/ 991205 w 1586410"/>
              <a:gd name="connsiteY15" fmla="*/ 1479360 h 1586410"/>
              <a:gd name="connsiteX16" fmla="*/ 1053262 w 1586410"/>
              <a:gd name="connsiteY16" fmla="*/ 1458287 h 1586410"/>
              <a:gd name="connsiteX17" fmla="*/ 1120039 w 1586410"/>
              <a:gd name="connsiteY17" fmla="*/ 1427931 h 1586410"/>
              <a:gd name="connsiteX18" fmla="*/ 1174229 w 1586410"/>
              <a:gd name="connsiteY18" fmla="*/ 1397365 h 1586410"/>
              <a:gd name="connsiteX19" fmla="*/ 1234390 w 1586410"/>
              <a:gd name="connsiteY19" fmla="*/ 1354367 h 1586410"/>
              <a:gd name="connsiteX20" fmla="*/ 1284612 w 1586410"/>
              <a:gd name="connsiteY20" fmla="*/ 1311799 h 1586410"/>
              <a:gd name="connsiteX21" fmla="*/ 1329824 w 1586410"/>
              <a:gd name="connsiteY21" fmla="*/ 1263935 h 1586410"/>
              <a:gd name="connsiteX22" fmla="*/ 1375992 w 1586410"/>
              <a:gd name="connsiteY22" fmla="*/ 1206179 h 1586410"/>
              <a:gd name="connsiteX23" fmla="*/ 1390901 w 1586410"/>
              <a:gd name="connsiteY23" fmla="*/ 1182785 h 1586410"/>
              <a:gd name="connsiteX24" fmla="*/ 1431814 w 1586410"/>
              <a:gd name="connsiteY24" fmla="*/ 469004 h 1586410"/>
              <a:gd name="connsiteX25" fmla="*/ 870283 w 1586410"/>
              <a:gd name="connsiteY25" fmla="*/ 793205 h 1586410"/>
              <a:gd name="connsiteX26" fmla="*/ 1431814 w 1586410"/>
              <a:gd name="connsiteY26" fmla="*/ 1117406 h 1586410"/>
              <a:gd name="connsiteX27" fmla="*/ 1442937 w 1586410"/>
              <a:gd name="connsiteY27" fmla="*/ 1089652 h 1586410"/>
              <a:gd name="connsiteX28" fmla="*/ 1480916 w 1586410"/>
              <a:gd name="connsiteY28" fmla="*/ 992555 h 1586410"/>
              <a:gd name="connsiteX29" fmla="*/ 1493585 w 1586410"/>
              <a:gd name="connsiteY29" fmla="*/ 928827 h 1586410"/>
              <a:gd name="connsiteX30" fmla="*/ 1505979 w 1586410"/>
              <a:gd name="connsiteY30" fmla="*/ 860521 h 1586410"/>
              <a:gd name="connsiteX31" fmla="*/ 1506654 w 1586410"/>
              <a:gd name="connsiteY31" fmla="*/ 793205 h 1586410"/>
              <a:gd name="connsiteX32" fmla="*/ 1505979 w 1586410"/>
              <a:gd name="connsiteY32" fmla="*/ 725889 h 1586410"/>
              <a:gd name="connsiteX33" fmla="*/ 1493585 w 1586410"/>
              <a:gd name="connsiteY33" fmla="*/ 657583 h 1586410"/>
              <a:gd name="connsiteX34" fmla="*/ 1480916 w 1586410"/>
              <a:gd name="connsiteY34" fmla="*/ 593855 h 1586410"/>
              <a:gd name="connsiteX35" fmla="*/ 1442937 w 1586410"/>
              <a:gd name="connsiteY35" fmla="*/ 496758 h 1586410"/>
              <a:gd name="connsiteX36" fmla="*/ 154596 w 1586410"/>
              <a:gd name="connsiteY36" fmla="*/ 469004 h 1586410"/>
              <a:gd name="connsiteX37" fmla="*/ 143473 w 1586410"/>
              <a:gd name="connsiteY37" fmla="*/ 496758 h 1586410"/>
              <a:gd name="connsiteX38" fmla="*/ 105494 w 1586410"/>
              <a:gd name="connsiteY38" fmla="*/ 593855 h 1586410"/>
              <a:gd name="connsiteX39" fmla="*/ 92825 w 1586410"/>
              <a:gd name="connsiteY39" fmla="*/ 657583 h 1586410"/>
              <a:gd name="connsiteX40" fmla="*/ 80431 w 1586410"/>
              <a:gd name="connsiteY40" fmla="*/ 725889 h 1586410"/>
              <a:gd name="connsiteX41" fmla="*/ 79756 w 1586410"/>
              <a:gd name="connsiteY41" fmla="*/ 793205 h 1586410"/>
              <a:gd name="connsiteX42" fmla="*/ 80431 w 1586410"/>
              <a:gd name="connsiteY42" fmla="*/ 860521 h 1586410"/>
              <a:gd name="connsiteX43" fmla="*/ 92825 w 1586410"/>
              <a:gd name="connsiteY43" fmla="*/ 928827 h 1586410"/>
              <a:gd name="connsiteX44" fmla="*/ 105494 w 1586410"/>
              <a:gd name="connsiteY44" fmla="*/ 992555 h 1586410"/>
              <a:gd name="connsiteX45" fmla="*/ 143473 w 1586410"/>
              <a:gd name="connsiteY45" fmla="*/ 1089652 h 1586410"/>
              <a:gd name="connsiteX46" fmla="*/ 154596 w 1586410"/>
              <a:gd name="connsiteY46" fmla="*/ 1117406 h 1586410"/>
              <a:gd name="connsiteX47" fmla="*/ 716127 w 1586410"/>
              <a:gd name="connsiteY47" fmla="*/ 793205 h 1586410"/>
              <a:gd name="connsiteX48" fmla="*/ 780263 w 1586410"/>
              <a:gd name="connsiteY48" fmla="*/ 78539 h 1586410"/>
              <a:gd name="connsiteX49" fmla="*/ 746504 w 1586410"/>
              <a:gd name="connsiteY49" fmla="*/ 79222 h 1586410"/>
              <a:gd name="connsiteX50" fmla="*/ 626462 w 1586410"/>
              <a:gd name="connsiteY50" fmla="*/ 96436 h 1586410"/>
              <a:gd name="connsiteX51" fmla="*/ 513174 w 1586410"/>
              <a:gd name="connsiteY51" fmla="*/ 134905 h 1586410"/>
              <a:gd name="connsiteX52" fmla="*/ 477886 w 1586410"/>
              <a:gd name="connsiteY52" fmla="*/ 151984 h 1586410"/>
              <a:gd name="connsiteX53" fmla="*/ 412181 w 1586410"/>
              <a:gd name="connsiteY53" fmla="*/ 189045 h 1586410"/>
              <a:gd name="connsiteX54" fmla="*/ 352020 w 1586410"/>
              <a:gd name="connsiteY54" fmla="*/ 232043 h 1586410"/>
              <a:gd name="connsiteX55" fmla="*/ 301798 w 1586410"/>
              <a:gd name="connsiteY55" fmla="*/ 274611 h 1586410"/>
              <a:gd name="connsiteX56" fmla="*/ 256586 w 1586410"/>
              <a:gd name="connsiteY56" fmla="*/ 322475 h 1586410"/>
              <a:gd name="connsiteX57" fmla="*/ 210418 w 1586410"/>
              <a:gd name="connsiteY57" fmla="*/ 380231 h 1586410"/>
              <a:gd name="connsiteX58" fmla="*/ 195509 w 1586410"/>
              <a:gd name="connsiteY58" fmla="*/ 403625 h 1586410"/>
              <a:gd name="connsiteX59" fmla="*/ 793205 w 1586410"/>
              <a:gd name="connsiteY59" fmla="*/ 748704 h 1586410"/>
              <a:gd name="connsiteX60" fmla="*/ 1390901 w 1586410"/>
              <a:gd name="connsiteY60" fmla="*/ 403625 h 1586410"/>
              <a:gd name="connsiteX61" fmla="*/ 1368295 w 1586410"/>
              <a:gd name="connsiteY61" fmla="*/ 368153 h 1586410"/>
              <a:gd name="connsiteX62" fmla="*/ 1351197 w 1586410"/>
              <a:gd name="connsiteY62" fmla="*/ 345102 h 1586410"/>
              <a:gd name="connsiteX63" fmla="*/ 1270471 w 1586410"/>
              <a:gd name="connsiteY63" fmla="*/ 259639 h 1586410"/>
              <a:gd name="connsiteX64" fmla="*/ 1254322 w 1586410"/>
              <a:gd name="connsiteY64" fmla="*/ 246289 h 1586410"/>
              <a:gd name="connsiteX65" fmla="*/ 1155732 w 1586410"/>
              <a:gd name="connsiteY65" fmla="*/ 175825 h 1586410"/>
              <a:gd name="connsiteX66" fmla="*/ 1149818 w 1586410"/>
              <a:gd name="connsiteY66" fmla="*/ 172016 h 1586410"/>
              <a:gd name="connsiteX67" fmla="*/ 1037143 w 1586410"/>
              <a:gd name="connsiteY67" fmla="*/ 120795 h 1586410"/>
              <a:gd name="connsiteX68" fmla="*/ 1012505 w 1586410"/>
              <a:gd name="connsiteY68" fmla="*/ 112111 h 1586410"/>
              <a:gd name="connsiteX69" fmla="*/ 899542 w 1586410"/>
              <a:gd name="connsiteY69" fmla="*/ 85267 h 1586410"/>
              <a:gd name="connsiteX70" fmla="*/ 876203 w 1586410"/>
              <a:gd name="connsiteY70" fmla="*/ 82742 h 1586410"/>
              <a:gd name="connsiteX71" fmla="*/ 761417 w 1586410"/>
              <a:gd name="connsiteY71" fmla="*/ 0 h 1586410"/>
              <a:gd name="connsiteX72" fmla="*/ 775588 w 1586410"/>
              <a:gd name="connsiteY72" fmla="*/ 500 h 1586410"/>
              <a:gd name="connsiteX73" fmla="*/ 824993 w 1586410"/>
              <a:gd name="connsiteY73" fmla="*/ 0 h 1586410"/>
              <a:gd name="connsiteX74" fmla="*/ 866562 w 1586410"/>
              <a:gd name="connsiteY74" fmla="*/ 3712 h 1586410"/>
              <a:gd name="connsiteX75" fmla="*/ 879501 w 1586410"/>
              <a:gd name="connsiteY75" fmla="*/ 4169 h 1586410"/>
              <a:gd name="connsiteX76" fmla="*/ 886546 w 1586410"/>
              <a:gd name="connsiteY76" fmla="*/ 5496 h 1586410"/>
              <a:gd name="connsiteX77" fmla="*/ 902331 w 1586410"/>
              <a:gd name="connsiteY77" fmla="*/ 6906 h 1586410"/>
              <a:gd name="connsiteX78" fmla="*/ 932748 w 1586410"/>
              <a:gd name="connsiteY78" fmla="*/ 14204 h 1586410"/>
              <a:gd name="connsiteX79" fmla="*/ 998612 w 1586410"/>
              <a:gd name="connsiteY79" fmla="*/ 26617 h 1586410"/>
              <a:gd name="connsiteX80" fmla="*/ 1039514 w 1586410"/>
              <a:gd name="connsiteY80" fmla="*/ 39821 h 1586410"/>
              <a:gd name="connsiteX81" fmla="*/ 1051485 w 1586410"/>
              <a:gd name="connsiteY81" fmla="*/ 42693 h 1586410"/>
              <a:gd name="connsiteX82" fmla="*/ 1058920 w 1586410"/>
              <a:gd name="connsiteY82" fmla="*/ 46086 h 1586410"/>
              <a:gd name="connsiteX83" fmla="*/ 1075930 w 1586410"/>
              <a:gd name="connsiteY83" fmla="*/ 51577 h 1586410"/>
              <a:gd name="connsiteX84" fmla="*/ 1148933 w 1586410"/>
              <a:gd name="connsiteY84" fmla="*/ 83588 h 1586410"/>
              <a:gd name="connsiteX85" fmla="*/ 1169361 w 1586410"/>
              <a:gd name="connsiteY85" fmla="*/ 96475 h 1586410"/>
              <a:gd name="connsiteX86" fmla="*/ 1190020 w 1586410"/>
              <a:gd name="connsiteY86" fmla="*/ 105901 h 1586410"/>
              <a:gd name="connsiteX87" fmla="*/ 1234115 w 1586410"/>
              <a:gd name="connsiteY87" fmla="*/ 137324 h 1586410"/>
              <a:gd name="connsiteX88" fmla="*/ 1280860 w 1586410"/>
              <a:gd name="connsiteY88" fmla="*/ 166813 h 1586410"/>
              <a:gd name="connsiteX89" fmla="*/ 1297056 w 1586410"/>
              <a:gd name="connsiteY89" fmla="*/ 182178 h 1586410"/>
              <a:gd name="connsiteX90" fmla="*/ 1314027 w 1586410"/>
              <a:gd name="connsiteY90" fmla="*/ 194272 h 1586410"/>
              <a:gd name="connsiteX91" fmla="*/ 1352056 w 1586410"/>
              <a:gd name="connsiteY91" fmla="*/ 234356 h 1586410"/>
              <a:gd name="connsiteX92" fmla="*/ 1392138 w 1586410"/>
              <a:gd name="connsiteY92" fmla="*/ 272383 h 1586410"/>
              <a:gd name="connsiteX93" fmla="*/ 1404232 w 1586410"/>
              <a:gd name="connsiteY93" fmla="*/ 289353 h 1586410"/>
              <a:gd name="connsiteX94" fmla="*/ 1419597 w 1586410"/>
              <a:gd name="connsiteY94" fmla="*/ 305550 h 1586410"/>
              <a:gd name="connsiteX95" fmla="*/ 1449087 w 1586410"/>
              <a:gd name="connsiteY95" fmla="*/ 352297 h 1586410"/>
              <a:gd name="connsiteX96" fmla="*/ 1480509 w 1586410"/>
              <a:gd name="connsiteY96" fmla="*/ 396390 h 1586410"/>
              <a:gd name="connsiteX97" fmla="*/ 1489935 w 1586410"/>
              <a:gd name="connsiteY97" fmla="*/ 417048 h 1586410"/>
              <a:gd name="connsiteX98" fmla="*/ 1502822 w 1586410"/>
              <a:gd name="connsiteY98" fmla="*/ 437477 h 1586410"/>
              <a:gd name="connsiteX99" fmla="*/ 1534833 w 1586410"/>
              <a:gd name="connsiteY99" fmla="*/ 510480 h 1586410"/>
              <a:gd name="connsiteX100" fmla="*/ 1540325 w 1586410"/>
              <a:gd name="connsiteY100" fmla="*/ 527491 h 1586410"/>
              <a:gd name="connsiteX101" fmla="*/ 1543717 w 1586410"/>
              <a:gd name="connsiteY101" fmla="*/ 534925 h 1586410"/>
              <a:gd name="connsiteX102" fmla="*/ 1546589 w 1586410"/>
              <a:gd name="connsiteY102" fmla="*/ 546894 h 1586410"/>
              <a:gd name="connsiteX103" fmla="*/ 1559793 w 1586410"/>
              <a:gd name="connsiteY103" fmla="*/ 587798 h 1586410"/>
              <a:gd name="connsiteX104" fmla="*/ 1576837 w 1586410"/>
              <a:gd name="connsiteY104" fmla="*/ 667238 h 1586410"/>
              <a:gd name="connsiteX105" fmla="*/ 1578015 w 1586410"/>
              <a:gd name="connsiteY105" fmla="*/ 677872 h 1586410"/>
              <a:gd name="connsiteX106" fmla="*/ 1579504 w 1586410"/>
              <a:gd name="connsiteY106" fmla="*/ 684079 h 1586410"/>
              <a:gd name="connsiteX107" fmla="*/ 1582833 w 1586410"/>
              <a:gd name="connsiteY107" fmla="*/ 721354 h 1586410"/>
              <a:gd name="connsiteX108" fmla="*/ 1585615 w 1586410"/>
              <a:gd name="connsiteY108" fmla="*/ 746466 h 1586410"/>
              <a:gd name="connsiteX109" fmla="*/ 1585684 w 1586410"/>
              <a:gd name="connsiteY109" fmla="*/ 753286 h 1586410"/>
              <a:gd name="connsiteX110" fmla="*/ 1586410 w 1586410"/>
              <a:gd name="connsiteY110" fmla="*/ 761417 h 1586410"/>
              <a:gd name="connsiteX111" fmla="*/ 1586088 w 1586410"/>
              <a:gd name="connsiteY111" fmla="*/ 793205 h 1586410"/>
              <a:gd name="connsiteX112" fmla="*/ 1586410 w 1586410"/>
              <a:gd name="connsiteY112" fmla="*/ 824993 h 1586410"/>
              <a:gd name="connsiteX113" fmla="*/ 1585684 w 1586410"/>
              <a:gd name="connsiteY113" fmla="*/ 833124 h 1586410"/>
              <a:gd name="connsiteX114" fmla="*/ 1585615 w 1586410"/>
              <a:gd name="connsiteY114" fmla="*/ 839944 h 1586410"/>
              <a:gd name="connsiteX115" fmla="*/ 1582833 w 1586410"/>
              <a:gd name="connsiteY115" fmla="*/ 865056 h 1586410"/>
              <a:gd name="connsiteX116" fmla="*/ 1579504 w 1586410"/>
              <a:gd name="connsiteY116" fmla="*/ 902331 h 1586410"/>
              <a:gd name="connsiteX117" fmla="*/ 1578015 w 1586410"/>
              <a:gd name="connsiteY117" fmla="*/ 908538 h 1586410"/>
              <a:gd name="connsiteX118" fmla="*/ 1576837 w 1586410"/>
              <a:gd name="connsiteY118" fmla="*/ 919172 h 1586410"/>
              <a:gd name="connsiteX119" fmla="*/ 1559793 w 1586410"/>
              <a:gd name="connsiteY119" fmla="*/ 998612 h 1586410"/>
              <a:gd name="connsiteX120" fmla="*/ 1546589 w 1586410"/>
              <a:gd name="connsiteY120" fmla="*/ 1039516 h 1586410"/>
              <a:gd name="connsiteX121" fmla="*/ 1543717 w 1586410"/>
              <a:gd name="connsiteY121" fmla="*/ 1051485 h 1586410"/>
              <a:gd name="connsiteX122" fmla="*/ 1540325 w 1586410"/>
              <a:gd name="connsiteY122" fmla="*/ 1058919 h 1586410"/>
              <a:gd name="connsiteX123" fmla="*/ 1534833 w 1586410"/>
              <a:gd name="connsiteY123" fmla="*/ 1075930 h 1586410"/>
              <a:gd name="connsiteX124" fmla="*/ 1502822 w 1586410"/>
              <a:gd name="connsiteY124" fmla="*/ 1148933 h 1586410"/>
              <a:gd name="connsiteX125" fmla="*/ 1489935 w 1586410"/>
              <a:gd name="connsiteY125" fmla="*/ 1169362 h 1586410"/>
              <a:gd name="connsiteX126" fmla="*/ 1480509 w 1586410"/>
              <a:gd name="connsiteY126" fmla="*/ 1190020 h 1586410"/>
              <a:gd name="connsiteX127" fmla="*/ 1449087 w 1586410"/>
              <a:gd name="connsiteY127" fmla="*/ 1234113 h 1586410"/>
              <a:gd name="connsiteX128" fmla="*/ 1419597 w 1586410"/>
              <a:gd name="connsiteY128" fmla="*/ 1280861 h 1586410"/>
              <a:gd name="connsiteX129" fmla="*/ 1404232 w 1586410"/>
              <a:gd name="connsiteY129" fmla="*/ 1297057 h 1586410"/>
              <a:gd name="connsiteX130" fmla="*/ 1392138 w 1586410"/>
              <a:gd name="connsiteY130" fmla="*/ 1314027 h 1586410"/>
              <a:gd name="connsiteX131" fmla="*/ 1352056 w 1586410"/>
              <a:gd name="connsiteY131" fmla="*/ 1352054 h 1586410"/>
              <a:gd name="connsiteX132" fmla="*/ 1314027 w 1586410"/>
              <a:gd name="connsiteY132" fmla="*/ 1392138 h 1586410"/>
              <a:gd name="connsiteX133" fmla="*/ 1297056 w 1586410"/>
              <a:gd name="connsiteY133" fmla="*/ 1404232 h 1586410"/>
              <a:gd name="connsiteX134" fmla="*/ 1280860 w 1586410"/>
              <a:gd name="connsiteY134" fmla="*/ 1419597 h 1586410"/>
              <a:gd name="connsiteX135" fmla="*/ 1234115 w 1586410"/>
              <a:gd name="connsiteY135" fmla="*/ 1449086 h 1586410"/>
              <a:gd name="connsiteX136" fmla="*/ 1190020 w 1586410"/>
              <a:gd name="connsiteY136" fmla="*/ 1480509 h 1586410"/>
              <a:gd name="connsiteX137" fmla="*/ 1169361 w 1586410"/>
              <a:gd name="connsiteY137" fmla="*/ 1489935 h 1586410"/>
              <a:gd name="connsiteX138" fmla="*/ 1148933 w 1586410"/>
              <a:gd name="connsiteY138" fmla="*/ 1502822 h 1586410"/>
              <a:gd name="connsiteX139" fmla="*/ 1075930 w 1586410"/>
              <a:gd name="connsiteY139" fmla="*/ 1534833 h 1586410"/>
              <a:gd name="connsiteX140" fmla="*/ 1058920 w 1586410"/>
              <a:gd name="connsiteY140" fmla="*/ 1540324 h 1586410"/>
              <a:gd name="connsiteX141" fmla="*/ 1051485 w 1586410"/>
              <a:gd name="connsiteY141" fmla="*/ 1543717 h 1586410"/>
              <a:gd name="connsiteX142" fmla="*/ 1039514 w 1586410"/>
              <a:gd name="connsiteY142" fmla="*/ 1546589 h 1586410"/>
              <a:gd name="connsiteX143" fmla="*/ 998612 w 1586410"/>
              <a:gd name="connsiteY143" fmla="*/ 1559793 h 1586410"/>
              <a:gd name="connsiteX144" fmla="*/ 919172 w 1586410"/>
              <a:gd name="connsiteY144" fmla="*/ 1576837 h 1586410"/>
              <a:gd name="connsiteX145" fmla="*/ 908538 w 1586410"/>
              <a:gd name="connsiteY145" fmla="*/ 1578015 h 1586410"/>
              <a:gd name="connsiteX146" fmla="*/ 902331 w 1586410"/>
              <a:gd name="connsiteY146" fmla="*/ 1579504 h 1586410"/>
              <a:gd name="connsiteX147" fmla="*/ 865056 w 1586410"/>
              <a:gd name="connsiteY147" fmla="*/ 1582833 h 1586410"/>
              <a:gd name="connsiteX148" fmla="*/ 839944 w 1586410"/>
              <a:gd name="connsiteY148" fmla="*/ 1585615 h 1586410"/>
              <a:gd name="connsiteX149" fmla="*/ 833124 w 1586410"/>
              <a:gd name="connsiteY149" fmla="*/ 1585684 h 1586410"/>
              <a:gd name="connsiteX150" fmla="*/ 824993 w 1586410"/>
              <a:gd name="connsiteY150" fmla="*/ 1586410 h 1586410"/>
              <a:gd name="connsiteX151" fmla="*/ 793205 w 1586410"/>
              <a:gd name="connsiteY151" fmla="*/ 1586088 h 1586410"/>
              <a:gd name="connsiteX152" fmla="*/ 761417 w 1586410"/>
              <a:gd name="connsiteY152" fmla="*/ 1586410 h 1586410"/>
              <a:gd name="connsiteX153" fmla="*/ 753286 w 1586410"/>
              <a:gd name="connsiteY153" fmla="*/ 1585684 h 1586410"/>
              <a:gd name="connsiteX154" fmla="*/ 746466 w 1586410"/>
              <a:gd name="connsiteY154" fmla="*/ 1585615 h 1586410"/>
              <a:gd name="connsiteX155" fmla="*/ 721354 w 1586410"/>
              <a:gd name="connsiteY155" fmla="*/ 1582833 h 1586410"/>
              <a:gd name="connsiteX156" fmla="*/ 684079 w 1586410"/>
              <a:gd name="connsiteY156" fmla="*/ 1579504 h 1586410"/>
              <a:gd name="connsiteX157" fmla="*/ 677872 w 1586410"/>
              <a:gd name="connsiteY157" fmla="*/ 1578015 h 1586410"/>
              <a:gd name="connsiteX158" fmla="*/ 667238 w 1586410"/>
              <a:gd name="connsiteY158" fmla="*/ 1576837 h 1586410"/>
              <a:gd name="connsiteX159" fmla="*/ 587798 w 1586410"/>
              <a:gd name="connsiteY159" fmla="*/ 1559793 h 1586410"/>
              <a:gd name="connsiteX160" fmla="*/ 546896 w 1586410"/>
              <a:gd name="connsiteY160" fmla="*/ 1546589 h 1586410"/>
              <a:gd name="connsiteX161" fmla="*/ 534925 w 1586410"/>
              <a:gd name="connsiteY161" fmla="*/ 1543717 h 1586410"/>
              <a:gd name="connsiteX162" fmla="*/ 527490 w 1586410"/>
              <a:gd name="connsiteY162" fmla="*/ 1540324 h 1586410"/>
              <a:gd name="connsiteX163" fmla="*/ 510480 w 1586410"/>
              <a:gd name="connsiteY163" fmla="*/ 1534833 h 1586410"/>
              <a:gd name="connsiteX164" fmla="*/ 437477 w 1586410"/>
              <a:gd name="connsiteY164" fmla="*/ 1502822 h 1586410"/>
              <a:gd name="connsiteX165" fmla="*/ 417049 w 1586410"/>
              <a:gd name="connsiteY165" fmla="*/ 1489935 h 1586410"/>
              <a:gd name="connsiteX166" fmla="*/ 396390 w 1586410"/>
              <a:gd name="connsiteY166" fmla="*/ 1480509 h 1586410"/>
              <a:gd name="connsiteX167" fmla="*/ 352295 w 1586410"/>
              <a:gd name="connsiteY167" fmla="*/ 1449086 h 1586410"/>
              <a:gd name="connsiteX168" fmla="*/ 305550 w 1586410"/>
              <a:gd name="connsiteY168" fmla="*/ 1419597 h 1586410"/>
              <a:gd name="connsiteX169" fmla="*/ 289354 w 1586410"/>
              <a:gd name="connsiteY169" fmla="*/ 1404232 h 1586410"/>
              <a:gd name="connsiteX170" fmla="*/ 272383 w 1586410"/>
              <a:gd name="connsiteY170" fmla="*/ 1392138 h 1586410"/>
              <a:gd name="connsiteX171" fmla="*/ 234354 w 1586410"/>
              <a:gd name="connsiteY171" fmla="*/ 1352053 h 1586410"/>
              <a:gd name="connsiteX172" fmla="*/ 194272 w 1586410"/>
              <a:gd name="connsiteY172" fmla="*/ 1314027 h 1586410"/>
              <a:gd name="connsiteX173" fmla="*/ 182179 w 1586410"/>
              <a:gd name="connsiteY173" fmla="*/ 1297057 h 1586410"/>
              <a:gd name="connsiteX174" fmla="*/ 166813 w 1586410"/>
              <a:gd name="connsiteY174" fmla="*/ 1280861 h 1586410"/>
              <a:gd name="connsiteX175" fmla="*/ 137323 w 1586410"/>
              <a:gd name="connsiteY175" fmla="*/ 1234113 h 1586410"/>
              <a:gd name="connsiteX176" fmla="*/ 105901 w 1586410"/>
              <a:gd name="connsiteY176" fmla="*/ 1190020 h 1586410"/>
              <a:gd name="connsiteX177" fmla="*/ 96476 w 1586410"/>
              <a:gd name="connsiteY177" fmla="*/ 1169362 h 1586410"/>
              <a:gd name="connsiteX178" fmla="*/ 83588 w 1586410"/>
              <a:gd name="connsiteY178" fmla="*/ 1148933 h 1586410"/>
              <a:gd name="connsiteX179" fmla="*/ 51577 w 1586410"/>
              <a:gd name="connsiteY179" fmla="*/ 1075930 h 1586410"/>
              <a:gd name="connsiteX180" fmla="*/ 46085 w 1586410"/>
              <a:gd name="connsiteY180" fmla="*/ 1058919 h 1586410"/>
              <a:gd name="connsiteX181" fmla="*/ 42693 w 1586410"/>
              <a:gd name="connsiteY181" fmla="*/ 1051485 h 1586410"/>
              <a:gd name="connsiteX182" fmla="*/ 39821 w 1586410"/>
              <a:gd name="connsiteY182" fmla="*/ 1039516 h 1586410"/>
              <a:gd name="connsiteX183" fmla="*/ 26617 w 1586410"/>
              <a:gd name="connsiteY183" fmla="*/ 998612 h 1586410"/>
              <a:gd name="connsiteX184" fmla="*/ 9573 w 1586410"/>
              <a:gd name="connsiteY184" fmla="*/ 919172 h 1586410"/>
              <a:gd name="connsiteX185" fmla="*/ 8395 w 1586410"/>
              <a:gd name="connsiteY185" fmla="*/ 908538 h 1586410"/>
              <a:gd name="connsiteX186" fmla="*/ 6906 w 1586410"/>
              <a:gd name="connsiteY186" fmla="*/ 902331 h 1586410"/>
              <a:gd name="connsiteX187" fmla="*/ 3577 w 1586410"/>
              <a:gd name="connsiteY187" fmla="*/ 865057 h 1586410"/>
              <a:gd name="connsiteX188" fmla="*/ 795 w 1586410"/>
              <a:gd name="connsiteY188" fmla="*/ 839944 h 1586410"/>
              <a:gd name="connsiteX189" fmla="*/ 726 w 1586410"/>
              <a:gd name="connsiteY189" fmla="*/ 833124 h 1586410"/>
              <a:gd name="connsiteX190" fmla="*/ 0 w 1586410"/>
              <a:gd name="connsiteY190" fmla="*/ 824993 h 1586410"/>
              <a:gd name="connsiteX191" fmla="*/ 322 w 1586410"/>
              <a:gd name="connsiteY191" fmla="*/ 793205 h 1586410"/>
              <a:gd name="connsiteX192" fmla="*/ 0 w 1586410"/>
              <a:gd name="connsiteY192" fmla="*/ 761417 h 1586410"/>
              <a:gd name="connsiteX193" fmla="*/ 726 w 1586410"/>
              <a:gd name="connsiteY193" fmla="*/ 753286 h 1586410"/>
              <a:gd name="connsiteX194" fmla="*/ 795 w 1586410"/>
              <a:gd name="connsiteY194" fmla="*/ 746466 h 1586410"/>
              <a:gd name="connsiteX195" fmla="*/ 3577 w 1586410"/>
              <a:gd name="connsiteY195" fmla="*/ 721353 h 1586410"/>
              <a:gd name="connsiteX196" fmla="*/ 6906 w 1586410"/>
              <a:gd name="connsiteY196" fmla="*/ 684079 h 1586410"/>
              <a:gd name="connsiteX197" fmla="*/ 8395 w 1586410"/>
              <a:gd name="connsiteY197" fmla="*/ 677872 h 1586410"/>
              <a:gd name="connsiteX198" fmla="*/ 9573 w 1586410"/>
              <a:gd name="connsiteY198" fmla="*/ 667238 h 1586410"/>
              <a:gd name="connsiteX199" fmla="*/ 26617 w 1586410"/>
              <a:gd name="connsiteY199" fmla="*/ 587798 h 1586410"/>
              <a:gd name="connsiteX200" fmla="*/ 36911 w 1586410"/>
              <a:gd name="connsiteY200" fmla="*/ 559025 h 1586410"/>
              <a:gd name="connsiteX201" fmla="*/ 42693 w 1586410"/>
              <a:gd name="connsiteY201" fmla="*/ 534925 h 1586410"/>
              <a:gd name="connsiteX202" fmla="*/ 55845 w 1586410"/>
              <a:gd name="connsiteY202" fmla="*/ 506100 h 1586410"/>
              <a:gd name="connsiteX203" fmla="*/ 70788 w 1586410"/>
              <a:gd name="connsiteY203" fmla="*/ 464329 h 1586410"/>
              <a:gd name="connsiteX204" fmla="*/ 93837 w 1586410"/>
              <a:gd name="connsiteY204" fmla="*/ 422830 h 1586410"/>
              <a:gd name="connsiteX205" fmla="*/ 105901 w 1586410"/>
              <a:gd name="connsiteY205" fmla="*/ 396390 h 1586410"/>
              <a:gd name="connsiteX206" fmla="*/ 117784 w 1586410"/>
              <a:gd name="connsiteY206" fmla="*/ 379715 h 1586410"/>
              <a:gd name="connsiteX207" fmla="*/ 132775 w 1586410"/>
              <a:gd name="connsiteY207" fmla="*/ 352724 h 1586410"/>
              <a:gd name="connsiteX208" fmla="*/ 176809 w 1586410"/>
              <a:gd name="connsiteY208" fmla="*/ 296888 h 1586410"/>
              <a:gd name="connsiteX209" fmla="*/ 194272 w 1586410"/>
              <a:gd name="connsiteY209" fmla="*/ 272383 h 1586410"/>
              <a:gd name="connsiteX210" fmla="*/ 201668 w 1586410"/>
              <a:gd name="connsiteY210" fmla="*/ 265366 h 1586410"/>
              <a:gd name="connsiteX211" fmla="*/ 210481 w 1586410"/>
              <a:gd name="connsiteY211" fmla="*/ 254192 h 1586410"/>
              <a:gd name="connsiteX212" fmla="*/ 301809 w 1586410"/>
              <a:gd name="connsiteY212" fmla="*/ 169944 h 1586410"/>
              <a:gd name="connsiteX213" fmla="*/ 303301 w 1586410"/>
              <a:gd name="connsiteY213" fmla="*/ 168946 h 1586410"/>
              <a:gd name="connsiteX214" fmla="*/ 305550 w 1586410"/>
              <a:gd name="connsiteY214" fmla="*/ 166813 h 1586410"/>
              <a:gd name="connsiteX215" fmla="*/ 322297 w 1586410"/>
              <a:gd name="connsiteY215" fmla="*/ 156248 h 1586410"/>
              <a:gd name="connsiteX216" fmla="*/ 404663 w 1586410"/>
              <a:gd name="connsiteY216" fmla="*/ 101190 h 1586410"/>
              <a:gd name="connsiteX217" fmla="*/ 423186 w 1586410"/>
              <a:gd name="connsiteY217" fmla="*/ 92604 h 1586410"/>
              <a:gd name="connsiteX218" fmla="*/ 437477 w 1586410"/>
              <a:gd name="connsiteY218" fmla="*/ 83588 h 1586410"/>
              <a:gd name="connsiteX219" fmla="*/ 510480 w 1586410"/>
              <a:gd name="connsiteY219" fmla="*/ 51577 h 1586410"/>
              <a:gd name="connsiteX220" fmla="*/ 514474 w 1586410"/>
              <a:gd name="connsiteY220" fmla="*/ 50287 h 1586410"/>
              <a:gd name="connsiteX221" fmla="*/ 516947 w 1586410"/>
              <a:gd name="connsiteY221" fmla="*/ 49141 h 1586410"/>
              <a:gd name="connsiteX222" fmla="*/ 526236 w 1586410"/>
              <a:gd name="connsiteY222" fmla="*/ 46490 h 1586410"/>
              <a:gd name="connsiteX223" fmla="*/ 587798 w 1586410"/>
              <a:gd name="connsiteY223" fmla="*/ 26617 h 1586410"/>
              <a:gd name="connsiteX224" fmla="*/ 620364 w 1586410"/>
              <a:gd name="connsiteY224" fmla="*/ 19630 h 1586410"/>
              <a:gd name="connsiteX225" fmla="*/ 636564 w 1586410"/>
              <a:gd name="connsiteY225" fmla="*/ 15008 h 1586410"/>
              <a:gd name="connsiteX226" fmla="*/ 648721 w 1586410"/>
              <a:gd name="connsiteY226" fmla="*/ 13546 h 1586410"/>
              <a:gd name="connsiteX227" fmla="*/ 667238 w 1586410"/>
              <a:gd name="connsiteY227" fmla="*/ 9573 h 1586410"/>
              <a:gd name="connsiteX228" fmla="*/ 746466 w 1586410"/>
              <a:gd name="connsiteY228" fmla="*/ 795 h 1586410"/>
              <a:gd name="connsiteX229" fmla="*/ 755568 w 1586410"/>
              <a:gd name="connsiteY229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1586410" h="1586410">
                <a:moveTo>
                  <a:pt x="793205" y="837706"/>
                </a:moveTo>
                <a:lnTo>
                  <a:pt x="195509" y="1182785"/>
                </a:lnTo>
                <a:lnTo>
                  <a:pt x="210418" y="1206179"/>
                </a:lnTo>
                <a:lnTo>
                  <a:pt x="256586" y="1263935"/>
                </a:lnTo>
                <a:lnTo>
                  <a:pt x="301798" y="1311799"/>
                </a:lnTo>
                <a:lnTo>
                  <a:pt x="352020" y="1354367"/>
                </a:lnTo>
                <a:lnTo>
                  <a:pt x="412181" y="1397365"/>
                </a:lnTo>
                <a:lnTo>
                  <a:pt x="466371" y="1427931"/>
                </a:lnTo>
                <a:lnTo>
                  <a:pt x="533148" y="1458287"/>
                </a:lnTo>
                <a:lnTo>
                  <a:pt x="595205" y="1479360"/>
                </a:lnTo>
                <a:lnTo>
                  <a:pt x="660274" y="1494823"/>
                </a:lnTo>
                <a:lnTo>
                  <a:pt x="727123" y="1504409"/>
                </a:lnTo>
                <a:lnTo>
                  <a:pt x="793205" y="1507304"/>
                </a:lnTo>
                <a:lnTo>
                  <a:pt x="859287" y="1504409"/>
                </a:lnTo>
                <a:lnTo>
                  <a:pt x="926136" y="1494823"/>
                </a:lnTo>
                <a:lnTo>
                  <a:pt x="991205" y="1479360"/>
                </a:lnTo>
                <a:lnTo>
                  <a:pt x="1053262" y="1458287"/>
                </a:lnTo>
                <a:lnTo>
                  <a:pt x="1120039" y="1427931"/>
                </a:lnTo>
                <a:lnTo>
                  <a:pt x="1174229" y="1397365"/>
                </a:lnTo>
                <a:lnTo>
                  <a:pt x="1234390" y="1354367"/>
                </a:lnTo>
                <a:lnTo>
                  <a:pt x="1284612" y="1311799"/>
                </a:lnTo>
                <a:lnTo>
                  <a:pt x="1329824" y="1263935"/>
                </a:lnTo>
                <a:lnTo>
                  <a:pt x="1375992" y="1206179"/>
                </a:lnTo>
                <a:lnTo>
                  <a:pt x="1390901" y="1182785"/>
                </a:lnTo>
                <a:close/>
                <a:moveTo>
                  <a:pt x="1431814" y="469004"/>
                </a:moveTo>
                <a:lnTo>
                  <a:pt x="870283" y="793205"/>
                </a:lnTo>
                <a:lnTo>
                  <a:pt x="1431814" y="1117406"/>
                </a:lnTo>
                <a:lnTo>
                  <a:pt x="1442937" y="1089652"/>
                </a:lnTo>
                <a:lnTo>
                  <a:pt x="1480916" y="992555"/>
                </a:lnTo>
                <a:lnTo>
                  <a:pt x="1493585" y="928827"/>
                </a:lnTo>
                <a:lnTo>
                  <a:pt x="1505979" y="860521"/>
                </a:lnTo>
                <a:lnTo>
                  <a:pt x="1506654" y="793205"/>
                </a:lnTo>
                <a:lnTo>
                  <a:pt x="1505979" y="725889"/>
                </a:lnTo>
                <a:lnTo>
                  <a:pt x="1493585" y="657583"/>
                </a:lnTo>
                <a:lnTo>
                  <a:pt x="1480916" y="593855"/>
                </a:lnTo>
                <a:lnTo>
                  <a:pt x="1442937" y="496758"/>
                </a:lnTo>
                <a:close/>
                <a:moveTo>
                  <a:pt x="154596" y="469004"/>
                </a:moveTo>
                <a:lnTo>
                  <a:pt x="143473" y="496758"/>
                </a:lnTo>
                <a:lnTo>
                  <a:pt x="105494" y="593855"/>
                </a:lnTo>
                <a:lnTo>
                  <a:pt x="92825" y="657583"/>
                </a:lnTo>
                <a:lnTo>
                  <a:pt x="80431" y="725889"/>
                </a:lnTo>
                <a:lnTo>
                  <a:pt x="79756" y="793205"/>
                </a:lnTo>
                <a:lnTo>
                  <a:pt x="80431" y="860521"/>
                </a:lnTo>
                <a:lnTo>
                  <a:pt x="92825" y="928827"/>
                </a:lnTo>
                <a:lnTo>
                  <a:pt x="105494" y="992555"/>
                </a:lnTo>
                <a:lnTo>
                  <a:pt x="143473" y="1089652"/>
                </a:lnTo>
                <a:lnTo>
                  <a:pt x="154596" y="1117406"/>
                </a:lnTo>
                <a:lnTo>
                  <a:pt x="716127" y="793205"/>
                </a:lnTo>
                <a:close/>
                <a:moveTo>
                  <a:pt x="780263" y="78539"/>
                </a:moveTo>
                <a:lnTo>
                  <a:pt x="746504" y="79222"/>
                </a:lnTo>
                <a:lnTo>
                  <a:pt x="626462" y="96436"/>
                </a:lnTo>
                <a:lnTo>
                  <a:pt x="513174" y="134905"/>
                </a:lnTo>
                <a:lnTo>
                  <a:pt x="477886" y="151984"/>
                </a:lnTo>
                <a:lnTo>
                  <a:pt x="412181" y="189045"/>
                </a:lnTo>
                <a:lnTo>
                  <a:pt x="352020" y="232043"/>
                </a:lnTo>
                <a:lnTo>
                  <a:pt x="301798" y="274611"/>
                </a:lnTo>
                <a:lnTo>
                  <a:pt x="256586" y="322475"/>
                </a:lnTo>
                <a:lnTo>
                  <a:pt x="210418" y="380231"/>
                </a:lnTo>
                <a:lnTo>
                  <a:pt x="195509" y="403625"/>
                </a:lnTo>
                <a:lnTo>
                  <a:pt x="793205" y="748704"/>
                </a:lnTo>
                <a:lnTo>
                  <a:pt x="1390901" y="403625"/>
                </a:lnTo>
                <a:lnTo>
                  <a:pt x="1368295" y="368153"/>
                </a:lnTo>
                <a:lnTo>
                  <a:pt x="1351197" y="345102"/>
                </a:lnTo>
                <a:lnTo>
                  <a:pt x="1270471" y="259639"/>
                </a:lnTo>
                <a:lnTo>
                  <a:pt x="1254322" y="246289"/>
                </a:lnTo>
                <a:lnTo>
                  <a:pt x="1155732" y="175825"/>
                </a:lnTo>
                <a:lnTo>
                  <a:pt x="1149818" y="172016"/>
                </a:lnTo>
                <a:lnTo>
                  <a:pt x="1037143" y="120795"/>
                </a:lnTo>
                <a:lnTo>
                  <a:pt x="1012505" y="112111"/>
                </a:lnTo>
                <a:lnTo>
                  <a:pt x="899542" y="85267"/>
                </a:lnTo>
                <a:lnTo>
                  <a:pt x="876203" y="8274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4" y="39821"/>
                </a:lnTo>
                <a:lnTo>
                  <a:pt x="1051485" y="42693"/>
                </a:lnTo>
                <a:lnTo>
                  <a:pt x="1058920" y="46086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6" y="234356"/>
                </a:lnTo>
                <a:lnTo>
                  <a:pt x="1392138" y="272383"/>
                </a:lnTo>
                <a:lnTo>
                  <a:pt x="1404232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5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2" y="1297057"/>
                </a:lnTo>
                <a:lnTo>
                  <a:pt x="1392138" y="1314027"/>
                </a:lnTo>
                <a:lnTo>
                  <a:pt x="1352056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4"/>
                </a:lnTo>
                <a:lnTo>
                  <a:pt x="1051485" y="1543717"/>
                </a:lnTo>
                <a:lnTo>
                  <a:pt x="1039514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6" y="1546589"/>
                </a:lnTo>
                <a:lnTo>
                  <a:pt x="534925" y="1543717"/>
                </a:lnTo>
                <a:lnTo>
                  <a:pt x="527490" y="1540324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5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4" y="1352053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3" y="1051485"/>
                </a:lnTo>
                <a:lnTo>
                  <a:pt x="39821" y="1039516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7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3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100"/>
                </a:lnTo>
                <a:lnTo>
                  <a:pt x="70788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8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7" y="156248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4" y="50287"/>
                </a:lnTo>
                <a:lnTo>
                  <a:pt x="516947" y="49141"/>
                </a:lnTo>
                <a:lnTo>
                  <a:pt x="526236" y="46490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67FC2335-D21B-46AE-8EFC-18A141FD4EAD}"/>
              </a:ext>
            </a:extLst>
          </p:cNvPr>
          <p:cNvSpPr/>
          <p:nvPr/>
        </p:nvSpPr>
        <p:spPr>
          <a:xfrm>
            <a:off x="4148292" y="4741909"/>
            <a:ext cx="1586410" cy="1586410"/>
          </a:xfrm>
          <a:custGeom>
            <a:avLst/>
            <a:gdLst>
              <a:gd name="connsiteX0" fmla="*/ 793205 w 1586410"/>
              <a:gd name="connsiteY0" fmla="*/ 865835 h 1586410"/>
              <a:gd name="connsiteX1" fmla="*/ 251279 w 1586410"/>
              <a:gd name="connsiteY1" fmla="*/ 1178716 h 1586410"/>
              <a:gd name="connsiteX2" fmla="*/ 260381 w 1586410"/>
              <a:gd name="connsiteY2" fmla="*/ 1192593 h 1586410"/>
              <a:gd name="connsiteX3" fmla="*/ 304528 w 1586410"/>
              <a:gd name="connsiteY3" fmla="*/ 1243719 h 1586410"/>
              <a:gd name="connsiteX4" fmla="*/ 344984 w 1586410"/>
              <a:gd name="connsiteY4" fmla="*/ 1285864 h 1586410"/>
              <a:gd name="connsiteX5" fmla="*/ 390783 w 1586410"/>
              <a:gd name="connsiteY5" fmla="*/ 1322189 h 1586410"/>
              <a:gd name="connsiteX6" fmla="*/ 445813 w 1586410"/>
              <a:gd name="connsiteY6" fmla="*/ 1361299 h 1586410"/>
              <a:gd name="connsiteX7" fmla="*/ 495082 w 1586410"/>
              <a:gd name="connsiteY7" fmla="*/ 1387334 h 1586410"/>
              <a:gd name="connsiteX8" fmla="*/ 556227 w 1586410"/>
              <a:gd name="connsiteY8" fmla="*/ 1415326 h 1586410"/>
              <a:gd name="connsiteX9" fmla="*/ 613319 w 1586410"/>
              <a:gd name="connsiteY9" fmla="*/ 1433283 h 1586410"/>
              <a:gd name="connsiteX10" fmla="*/ 672455 w 1586410"/>
              <a:gd name="connsiteY10" fmla="*/ 1447839 h 1586410"/>
              <a:gd name="connsiteX11" fmla="*/ 733312 w 1586410"/>
              <a:gd name="connsiteY11" fmla="*/ 1455454 h 1586410"/>
              <a:gd name="connsiteX12" fmla="*/ 793205 w 1586410"/>
              <a:gd name="connsiteY12" fmla="*/ 1458867 h 1586410"/>
              <a:gd name="connsiteX13" fmla="*/ 853098 w 1586410"/>
              <a:gd name="connsiteY13" fmla="*/ 1455454 h 1586410"/>
              <a:gd name="connsiteX14" fmla="*/ 913955 w 1586410"/>
              <a:gd name="connsiteY14" fmla="*/ 1447839 h 1586410"/>
              <a:gd name="connsiteX15" fmla="*/ 973091 w 1586410"/>
              <a:gd name="connsiteY15" fmla="*/ 1433283 h 1586410"/>
              <a:gd name="connsiteX16" fmla="*/ 1030183 w 1586410"/>
              <a:gd name="connsiteY16" fmla="*/ 1415326 h 1586410"/>
              <a:gd name="connsiteX17" fmla="*/ 1091328 w 1586410"/>
              <a:gd name="connsiteY17" fmla="*/ 1387334 h 1586410"/>
              <a:gd name="connsiteX18" fmla="*/ 1140597 w 1586410"/>
              <a:gd name="connsiteY18" fmla="*/ 1361299 h 1586410"/>
              <a:gd name="connsiteX19" fmla="*/ 1195627 w 1586410"/>
              <a:gd name="connsiteY19" fmla="*/ 1322189 h 1586410"/>
              <a:gd name="connsiteX20" fmla="*/ 1241426 w 1586410"/>
              <a:gd name="connsiteY20" fmla="*/ 1285864 h 1586410"/>
              <a:gd name="connsiteX21" fmla="*/ 1281882 w 1586410"/>
              <a:gd name="connsiteY21" fmla="*/ 1243719 h 1586410"/>
              <a:gd name="connsiteX22" fmla="*/ 1326029 w 1586410"/>
              <a:gd name="connsiteY22" fmla="*/ 1192593 h 1586410"/>
              <a:gd name="connsiteX23" fmla="*/ 1335131 w 1586410"/>
              <a:gd name="connsiteY23" fmla="*/ 1178716 h 1586410"/>
              <a:gd name="connsiteX24" fmla="*/ 1397853 w 1586410"/>
              <a:gd name="connsiteY24" fmla="*/ 516742 h 1586410"/>
              <a:gd name="connsiteX25" fmla="*/ 919005 w 1586410"/>
              <a:gd name="connsiteY25" fmla="*/ 793205 h 1586410"/>
              <a:gd name="connsiteX26" fmla="*/ 1397853 w 1586410"/>
              <a:gd name="connsiteY26" fmla="*/ 1069668 h 1586410"/>
              <a:gd name="connsiteX27" fmla="*/ 1412280 w 1586410"/>
              <a:gd name="connsiteY27" fmla="*/ 1035463 h 1586410"/>
              <a:gd name="connsiteX28" fmla="*/ 1434007 w 1586410"/>
              <a:gd name="connsiteY28" fmla="*/ 973033 h 1586410"/>
              <a:gd name="connsiteX29" fmla="*/ 1446982 w 1586410"/>
              <a:gd name="connsiteY29" fmla="*/ 914704 h 1586410"/>
              <a:gd name="connsiteX30" fmla="*/ 1455979 w 1586410"/>
              <a:gd name="connsiteY30" fmla="*/ 853920 h 1586410"/>
              <a:gd name="connsiteX31" fmla="*/ 1458255 w 1586410"/>
              <a:gd name="connsiteY31" fmla="*/ 793205 h 1586410"/>
              <a:gd name="connsiteX32" fmla="*/ 1455979 w 1586410"/>
              <a:gd name="connsiteY32" fmla="*/ 732490 h 1586410"/>
              <a:gd name="connsiteX33" fmla="*/ 1446982 w 1586410"/>
              <a:gd name="connsiteY33" fmla="*/ 671706 h 1586410"/>
              <a:gd name="connsiteX34" fmla="*/ 1434007 w 1586410"/>
              <a:gd name="connsiteY34" fmla="*/ 613377 h 1586410"/>
              <a:gd name="connsiteX35" fmla="*/ 1412280 w 1586410"/>
              <a:gd name="connsiteY35" fmla="*/ 550947 h 1586410"/>
              <a:gd name="connsiteX36" fmla="*/ 188557 w 1586410"/>
              <a:gd name="connsiteY36" fmla="*/ 516742 h 1586410"/>
              <a:gd name="connsiteX37" fmla="*/ 174131 w 1586410"/>
              <a:gd name="connsiteY37" fmla="*/ 550946 h 1586410"/>
              <a:gd name="connsiteX38" fmla="*/ 152403 w 1586410"/>
              <a:gd name="connsiteY38" fmla="*/ 613377 h 1586410"/>
              <a:gd name="connsiteX39" fmla="*/ 139428 w 1586410"/>
              <a:gd name="connsiteY39" fmla="*/ 671706 h 1586410"/>
              <a:gd name="connsiteX40" fmla="*/ 130431 w 1586410"/>
              <a:gd name="connsiteY40" fmla="*/ 732490 h 1586410"/>
              <a:gd name="connsiteX41" fmla="*/ 128155 w 1586410"/>
              <a:gd name="connsiteY41" fmla="*/ 793205 h 1586410"/>
              <a:gd name="connsiteX42" fmla="*/ 130431 w 1586410"/>
              <a:gd name="connsiteY42" fmla="*/ 853920 h 1586410"/>
              <a:gd name="connsiteX43" fmla="*/ 139428 w 1586410"/>
              <a:gd name="connsiteY43" fmla="*/ 914704 h 1586410"/>
              <a:gd name="connsiteX44" fmla="*/ 152403 w 1586410"/>
              <a:gd name="connsiteY44" fmla="*/ 973033 h 1586410"/>
              <a:gd name="connsiteX45" fmla="*/ 174131 w 1586410"/>
              <a:gd name="connsiteY45" fmla="*/ 1035464 h 1586410"/>
              <a:gd name="connsiteX46" fmla="*/ 188557 w 1586410"/>
              <a:gd name="connsiteY46" fmla="*/ 1069668 h 1586410"/>
              <a:gd name="connsiteX47" fmla="*/ 667405 w 1586410"/>
              <a:gd name="connsiteY47" fmla="*/ 793205 h 1586410"/>
              <a:gd name="connsiteX48" fmla="*/ 787550 w 1586410"/>
              <a:gd name="connsiteY48" fmla="*/ 127221 h 1586410"/>
              <a:gd name="connsiteX49" fmla="*/ 754066 w 1586410"/>
              <a:gd name="connsiteY49" fmla="*/ 128360 h 1586410"/>
              <a:gd name="connsiteX50" fmla="*/ 669048 w 1586410"/>
              <a:gd name="connsiteY50" fmla="*/ 138997 h 1586410"/>
              <a:gd name="connsiteX51" fmla="*/ 644988 w 1586410"/>
              <a:gd name="connsiteY51" fmla="*/ 143167 h 1586410"/>
              <a:gd name="connsiteX52" fmla="*/ 540126 w 1586410"/>
              <a:gd name="connsiteY52" fmla="*/ 176148 h 1586410"/>
              <a:gd name="connsiteX53" fmla="*/ 519309 w 1586410"/>
              <a:gd name="connsiteY53" fmla="*/ 186274 h 1586410"/>
              <a:gd name="connsiteX54" fmla="*/ 445813 w 1586410"/>
              <a:gd name="connsiteY54" fmla="*/ 225111 h 1586410"/>
              <a:gd name="connsiteX55" fmla="*/ 390783 w 1586410"/>
              <a:gd name="connsiteY55" fmla="*/ 264221 h 1586410"/>
              <a:gd name="connsiteX56" fmla="*/ 344984 w 1586410"/>
              <a:gd name="connsiteY56" fmla="*/ 300546 h 1586410"/>
              <a:gd name="connsiteX57" fmla="*/ 304528 w 1586410"/>
              <a:gd name="connsiteY57" fmla="*/ 342691 h 1586410"/>
              <a:gd name="connsiteX58" fmla="*/ 260381 w 1586410"/>
              <a:gd name="connsiteY58" fmla="*/ 393817 h 1586410"/>
              <a:gd name="connsiteX59" fmla="*/ 251279 w 1586410"/>
              <a:gd name="connsiteY59" fmla="*/ 407694 h 1586410"/>
              <a:gd name="connsiteX60" fmla="*/ 793205 w 1586410"/>
              <a:gd name="connsiteY60" fmla="*/ 720575 h 1586410"/>
              <a:gd name="connsiteX61" fmla="*/ 1335131 w 1586410"/>
              <a:gd name="connsiteY61" fmla="*/ 407694 h 1586410"/>
              <a:gd name="connsiteX62" fmla="*/ 1322656 w 1586410"/>
              <a:gd name="connsiteY62" fmla="*/ 388675 h 1586410"/>
              <a:gd name="connsiteX63" fmla="*/ 1305311 w 1586410"/>
              <a:gd name="connsiteY63" fmla="*/ 367098 h 1586410"/>
              <a:gd name="connsiteX64" fmla="*/ 1230394 w 1586410"/>
              <a:gd name="connsiteY64" fmla="*/ 289053 h 1586410"/>
              <a:gd name="connsiteX65" fmla="*/ 1228441 w 1586410"/>
              <a:gd name="connsiteY65" fmla="*/ 287542 h 1586410"/>
              <a:gd name="connsiteX66" fmla="*/ 1136195 w 1586410"/>
              <a:gd name="connsiteY66" fmla="*/ 221982 h 1586410"/>
              <a:gd name="connsiteX67" fmla="*/ 1119982 w 1586410"/>
              <a:gd name="connsiteY67" fmla="*/ 212194 h 1586410"/>
              <a:gd name="connsiteX68" fmla="*/ 1020056 w 1586410"/>
              <a:gd name="connsiteY68" fmla="*/ 166447 h 1586410"/>
              <a:gd name="connsiteX69" fmla="*/ 998259 w 1586410"/>
              <a:gd name="connsiteY69" fmla="*/ 159322 h 1586410"/>
              <a:gd name="connsiteX70" fmla="*/ 896651 w 1586410"/>
              <a:gd name="connsiteY70" fmla="*/ 134312 h 1586410"/>
              <a:gd name="connsiteX71" fmla="*/ 890800 w 1586410"/>
              <a:gd name="connsiteY71" fmla="*/ 133105 h 1586410"/>
              <a:gd name="connsiteX72" fmla="*/ 761417 w 1586410"/>
              <a:gd name="connsiteY72" fmla="*/ 0 h 1586410"/>
              <a:gd name="connsiteX73" fmla="*/ 775588 w 1586410"/>
              <a:gd name="connsiteY73" fmla="*/ 500 h 1586410"/>
              <a:gd name="connsiteX74" fmla="*/ 824993 w 1586410"/>
              <a:gd name="connsiteY74" fmla="*/ 0 h 1586410"/>
              <a:gd name="connsiteX75" fmla="*/ 866562 w 1586410"/>
              <a:gd name="connsiteY75" fmla="*/ 3712 h 1586410"/>
              <a:gd name="connsiteX76" fmla="*/ 879501 w 1586410"/>
              <a:gd name="connsiteY76" fmla="*/ 4169 h 1586410"/>
              <a:gd name="connsiteX77" fmla="*/ 886546 w 1586410"/>
              <a:gd name="connsiteY77" fmla="*/ 5496 h 1586410"/>
              <a:gd name="connsiteX78" fmla="*/ 902331 w 1586410"/>
              <a:gd name="connsiteY78" fmla="*/ 6906 h 1586410"/>
              <a:gd name="connsiteX79" fmla="*/ 932748 w 1586410"/>
              <a:gd name="connsiteY79" fmla="*/ 14204 h 1586410"/>
              <a:gd name="connsiteX80" fmla="*/ 998612 w 1586410"/>
              <a:gd name="connsiteY80" fmla="*/ 26617 h 1586410"/>
              <a:gd name="connsiteX81" fmla="*/ 1039515 w 1586410"/>
              <a:gd name="connsiteY81" fmla="*/ 39821 h 1586410"/>
              <a:gd name="connsiteX82" fmla="*/ 1051485 w 1586410"/>
              <a:gd name="connsiteY82" fmla="*/ 42693 h 1586410"/>
              <a:gd name="connsiteX83" fmla="*/ 1058920 w 1586410"/>
              <a:gd name="connsiteY83" fmla="*/ 46085 h 1586410"/>
              <a:gd name="connsiteX84" fmla="*/ 1075930 w 1586410"/>
              <a:gd name="connsiteY84" fmla="*/ 51577 h 1586410"/>
              <a:gd name="connsiteX85" fmla="*/ 1148933 w 1586410"/>
              <a:gd name="connsiteY85" fmla="*/ 83588 h 1586410"/>
              <a:gd name="connsiteX86" fmla="*/ 1169361 w 1586410"/>
              <a:gd name="connsiteY86" fmla="*/ 96475 h 1586410"/>
              <a:gd name="connsiteX87" fmla="*/ 1190020 w 1586410"/>
              <a:gd name="connsiteY87" fmla="*/ 105901 h 1586410"/>
              <a:gd name="connsiteX88" fmla="*/ 1234114 w 1586410"/>
              <a:gd name="connsiteY88" fmla="*/ 137324 h 1586410"/>
              <a:gd name="connsiteX89" fmla="*/ 1280861 w 1586410"/>
              <a:gd name="connsiteY89" fmla="*/ 166813 h 1586410"/>
              <a:gd name="connsiteX90" fmla="*/ 1297056 w 1586410"/>
              <a:gd name="connsiteY90" fmla="*/ 182178 h 1586410"/>
              <a:gd name="connsiteX91" fmla="*/ 1314027 w 1586410"/>
              <a:gd name="connsiteY91" fmla="*/ 194272 h 1586410"/>
              <a:gd name="connsiteX92" fmla="*/ 1352055 w 1586410"/>
              <a:gd name="connsiteY92" fmla="*/ 234356 h 1586410"/>
              <a:gd name="connsiteX93" fmla="*/ 1392138 w 1586410"/>
              <a:gd name="connsiteY93" fmla="*/ 272383 h 1586410"/>
              <a:gd name="connsiteX94" fmla="*/ 1404232 w 1586410"/>
              <a:gd name="connsiteY94" fmla="*/ 289354 h 1586410"/>
              <a:gd name="connsiteX95" fmla="*/ 1419597 w 1586410"/>
              <a:gd name="connsiteY95" fmla="*/ 305550 h 1586410"/>
              <a:gd name="connsiteX96" fmla="*/ 1449086 w 1586410"/>
              <a:gd name="connsiteY96" fmla="*/ 352296 h 1586410"/>
              <a:gd name="connsiteX97" fmla="*/ 1480509 w 1586410"/>
              <a:gd name="connsiteY97" fmla="*/ 396390 h 1586410"/>
              <a:gd name="connsiteX98" fmla="*/ 1489935 w 1586410"/>
              <a:gd name="connsiteY98" fmla="*/ 417049 h 1586410"/>
              <a:gd name="connsiteX99" fmla="*/ 1502822 w 1586410"/>
              <a:gd name="connsiteY99" fmla="*/ 437477 h 1586410"/>
              <a:gd name="connsiteX100" fmla="*/ 1534833 w 1586410"/>
              <a:gd name="connsiteY100" fmla="*/ 510480 h 1586410"/>
              <a:gd name="connsiteX101" fmla="*/ 1540325 w 1586410"/>
              <a:gd name="connsiteY101" fmla="*/ 527490 h 1586410"/>
              <a:gd name="connsiteX102" fmla="*/ 1543717 w 1586410"/>
              <a:gd name="connsiteY102" fmla="*/ 534925 h 1586410"/>
              <a:gd name="connsiteX103" fmla="*/ 1546589 w 1586410"/>
              <a:gd name="connsiteY103" fmla="*/ 546895 h 1586410"/>
              <a:gd name="connsiteX104" fmla="*/ 1559793 w 1586410"/>
              <a:gd name="connsiteY104" fmla="*/ 587798 h 1586410"/>
              <a:gd name="connsiteX105" fmla="*/ 1576837 w 1586410"/>
              <a:gd name="connsiteY105" fmla="*/ 667238 h 1586410"/>
              <a:gd name="connsiteX106" fmla="*/ 1578015 w 1586410"/>
              <a:gd name="connsiteY106" fmla="*/ 677872 h 1586410"/>
              <a:gd name="connsiteX107" fmla="*/ 1579504 w 1586410"/>
              <a:gd name="connsiteY107" fmla="*/ 684079 h 1586410"/>
              <a:gd name="connsiteX108" fmla="*/ 1582833 w 1586410"/>
              <a:gd name="connsiteY108" fmla="*/ 721354 h 1586410"/>
              <a:gd name="connsiteX109" fmla="*/ 1585615 w 1586410"/>
              <a:gd name="connsiteY109" fmla="*/ 746466 h 1586410"/>
              <a:gd name="connsiteX110" fmla="*/ 1585684 w 1586410"/>
              <a:gd name="connsiteY110" fmla="*/ 753286 h 1586410"/>
              <a:gd name="connsiteX111" fmla="*/ 1586410 w 1586410"/>
              <a:gd name="connsiteY111" fmla="*/ 761417 h 1586410"/>
              <a:gd name="connsiteX112" fmla="*/ 1586088 w 1586410"/>
              <a:gd name="connsiteY112" fmla="*/ 793205 h 1586410"/>
              <a:gd name="connsiteX113" fmla="*/ 1586410 w 1586410"/>
              <a:gd name="connsiteY113" fmla="*/ 824993 h 1586410"/>
              <a:gd name="connsiteX114" fmla="*/ 1585684 w 1586410"/>
              <a:gd name="connsiteY114" fmla="*/ 833124 h 1586410"/>
              <a:gd name="connsiteX115" fmla="*/ 1585615 w 1586410"/>
              <a:gd name="connsiteY115" fmla="*/ 839944 h 1586410"/>
              <a:gd name="connsiteX116" fmla="*/ 1582833 w 1586410"/>
              <a:gd name="connsiteY116" fmla="*/ 865056 h 1586410"/>
              <a:gd name="connsiteX117" fmla="*/ 1579504 w 1586410"/>
              <a:gd name="connsiteY117" fmla="*/ 902331 h 1586410"/>
              <a:gd name="connsiteX118" fmla="*/ 1578015 w 1586410"/>
              <a:gd name="connsiteY118" fmla="*/ 908538 h 1586410"/>
              <a:gd name="connsiteX119" fmla="*/ 1576837 w 1586410"/>
              <a:gd name="connsiteY119" fmla="*/ 919172 h 1586410"/>
              <a:gd name="connsiteX120" fmla="*/ 1559793 w 1586410"/>
              <a:gd name="connsiteY120" fmla="*/ 998612 h 1586410"/>
              <a:gd name="connsiteX121" fmla="*/ 1546589 w 1586410"/>
              <a:gd name="connsiteY121" fmla="*/ 1039515 h 1586410"/>
              <a:gd name="connsiteX122" fmla="*/ 1543717 w 1586410"/>
              <a:gd name="connsiteY122" fmla="*/ 1051485 h 1586410"/>
              <a:gd name="connsiteX123" fmla="*/ 1540325 w 1586410"/>
              <a:gd name="connsiteY123" fmla="*/ 1058920 h 1586410"/>
              <a:gd name="connsiteX124" fmla="*/ 1534833 w 1586410"/>
              <a:gd name="connsiteY124" fmla="*/ 1075930 h 1586410"/>
              <a:gd name="connsiteX125" fmla="*/ 1502822 w 1586410"/>
              <a:gd name="connsiteY125" fmla="*/ 1148933 h 1586410"/>
              <a:gd name="connsiteX126" fmla="*/ 1489935 w 1586410"/>
              <a:gd name="connsiteY126" fmla="*/ 1169361 h 1586410"/>
              <a:gd name="connsiteX127" fmla="*/ 1480509 w 1586410"/>
              <a:gd name="connsiteY127" fmla="*/ 1190020 h 1586410"/>
              <a:gd name="connsiteX128" fmla="*/ 1449086 w 1586410"/>
              <a:gd name="connsiteY128" fmla="*/ 1234114 h 1586410"/>
              <a:gd name="connsiteX129" fmla="*/ 1419597 w 1586410"/>
              <a:gd name="connsiteY129" fmla="*/ 1280861 h 1586410"/>
              <a:gd name="connsiteX130" fmla="*/ 1404232 w 1586410"/>
              <a:gd name="connsiteY130" fmla="*/ 1297056 h 1586410"/>
              <a:gd name="connsiteX131" fmla="*/ 1392138 w 1586410"/>
              <a:gd name="connsiteY131" fmla="*/ 1314027 h 1586410"/>
              <a:gd name="connsiteX132" fmla="*/ 1352055 w 1586410"/>
              <a:gd name="connsiteY132" fmla="*/ 1352055 h 1586410"/>
              <a:gd name="connsiteX133" fmla="*/ 1314027 w 1586410"/>
              <a:gd name="connsiteY133" fmla="*/ 1392138 h 1586410"/>
              <a:gd name="connsiteX134" fmla="*/ 1297056 w 1586410"/>
              <a:gd name="connsiteY134" fmla="*/ 1404232 h 1586410"/>
              <a:gd name="connsiteX135" fmla="*/ 1280861 w 1586410"/>
              <a:gd name="connsiteY135" fmla="*/ 1419597 h 1586410"/>
              <a:gd name="connsiteX136" fmla="*/ 1234114 w 1586410"/>
              <a:gd name="connsiteY136" fmla="*/ 1449086 h 1586410"/>
              <a:gd name="connsiteX137" fmla="*/ 1190020 w 1586410"/>
              <a:gd name="connsiteY137" fmla="*/ 1480509 h 1586410"/>
              <a:gd name="connsiteX138" fmla="*/ 1169361 w 1586410"/>
              <a:gd name="connsiteY138" fmla="*/ 1489935 h 1586410"/>
              <a:gd name="connsiteX139" fmla="*/ 1148933 w 1586410"/>
              <a:gd name="connsiteY139" fmla="*/ 1502822 h 1586410"/>
              <a:gd name="connsiteX140" fmla="*/ 1075930 w 1586410"/>
              <a:gd name="connsiteY140" fmla="*/ 1534833 h 1586410"/>
              <a:gd name="connsiteX141" fmla="*/ 1058920 w 1586410"/>
              <a:gd name="connsiteY141" fmla="*/ 1540325 h 1586410"/>
              <a:gd name="connsiteX142" fmla="*/ 1051485 w 1586410"/>
              <a:gd name="connsiteY142" fmla="*/ 1543717 h 1586410"/>
              <a:gd name="connsiteX143" fmla="*/ 1039515 w 1586410"/>
              <a:gd name="connsiteY143" fmla="*/ 1546589 h 1586410"/>
              <a:gd name="connsiteX144" fmla="*/ 998612 w 1586410"/>
              <a:gd name="connsiteY144" fmla="*/ 1559793 h 1586410"/>
              <a:gd name="connsiteX145" fmla="*/ 919172 w 1586410"/>
              <a:gd name="connsiteY145" fmla="*/ 1576837 h 1586410"/>
              <a:gd name="connsiteX146" fmla="*/ 908538 w 1586410"/>
              <a:gd name="connsiteY146" fmla="*/ 1578015 h 1586410"/>
              <a:gd name="connsiteX147" fmla="*/ 902331 w 1586410"/>
              <a:gd name="connsiteY147" fmla="*/ 1579504 h 1586410"/>
              <a:gd name="connsiteX148" fmla="*/ 865056 w 1586410"/>
              <a:gd name="connsiteY148" fmla="*/ 1582833 h 1586410"/>
              <a:gd name="connsiteX149" fmla="*/ 839944 w 1586410"/>
              <a:gd name="connsiteY149" fmla="*/ 1585615 h 1586410"/>
              <a:gd name="connsiteX150" fmla="*/ 833124 w 1586410"/>
              <a:gd name="connsiteY150" fmla="*/ 1585684 h 1586410"/>
              <a:gd name="connsiteX151" fmla="*/ 824993 w 1586410"/>
              <a:gd name="connsiteY151" fmla="*/ 1586410 h 1586410"/>
              <a:gd name="connsiteX152" fmla="*/ 793205 w 1586410"/>
              <a:gd name="connsiteY152" fmla="*/ 1586088 h 1586410"/>
              <a:gd name="connsiteX153" fmla="*/ 761417 w 1586410"/>
              <a:gd name="connsiteY153" fmla="*/ 1586410 h 1586410"/>
              <a:gd name="connsiteX154" fmla="*/ 753286 w 1586410"/>
              <a:gd name="connsiteY154" fmla="*/ 1585684 h 1586410"/>
              <a:gd name="connsiteX155" fmla="*/ 746466 w 1586410"/>
              <a:gd name="connsiteY155" fmla="*/ 1585615 h 1586410"/>
              <a:gd name="connsiteX156" fmla="*/ 721354 w 1586410"/>
              <a:gd name="connsiteY156" fmla="*/ 1582833 h 1586410"/>
              <a:gd name="connsiteX157" fmla="*/ 684079 w 1586410"/>
              <a:gd name="connsiteY157" fmla="*/ 1579504 h 1586410"/>
              <a:gd name="connsiteX158" fmla="*/ 677872 w 1586410"/>
              <a:gd name="connsiteY158" fmla="*/ 1578015 h 1586410"/>
              <a:gd name="connsiteX159" fmla="*/ 667238 w 1586410"/>
              <a:gd name="connsiteY159" fmla="*/ 1576837 h 1586410"/>
              <a:gd name="connsiteX160" fmla="*/ 587798 w 1586410"/>
              <a:gd name="connsiteY160" fmla="*/ 1559793 h 1586410"/>
              <a:gd name="connsiteX161" fmla="*/ 546895 w 1586410"/>
              <a:gd name="connsiteY161" fmla="*/ 1546589 h 1586410"/>
              <a:gd name="connsiteX162" fmla="*/ 534925 w 1586410"/>
              <a:gd name="connsiteY162" fmla="*/ 1543717 h 1586410"/>
              <a:gd name="connsiteX163" fmla="*/ 527490 w 1586410"/>
              <a:gd name="connsiteY163" fmla="*/ 1540325 h 1586410"/>
              <a:gd name="connsiteX164" fmla="*/ 510480 w 1586410"/>
              <a:gd name="connsiteY164" fmla="*/ 1534833 h 1586410"/>
              <a:gd name="connsiteX165" fmla="*/ 437477 w 1586410"/>
              <a:gd name="connsiteY165" fmla="*/ 1502822 h 1586410"/>
              <a:gd name="connsiteX166" fmla="*/ 417049 w 1586410"/>
              <a:gd name="connsiteY166" fmla="*/ 1489935 h 1586410"/>
              <a:gd name="connsiteX167" fmla="*/ 396390 w 1586410"/>
              <a:gd name="connsiteY167" fmla="*/ 1480509 h 1586410"/>
              <a:gd name="connsiteX168" fmla="*/ 352296 w 1586410"/>
              <a:gd name="connsiteY168" fmla="*/ 1449086 h 1586410"/>
              <a:gd name="connsiteX169" fmla="*/ 305549 w 1586410"/>
              <a:gd name="connsiteY169" fmla="*/ 1419597 h 1586410"/>
              <a:gd name="connsiteX170" fmla="*/ 289354 w 1586410"/>
              <a:gd name="connsiteY170" fmla="*/ 1404232 h 1586410"/>
              <a:gd name="connsiteX171" fmla="*/ 272383 w 1586410"/>
              <a:gd name="connsiteY171" fmla="*/ 1392138 h 1586410"/>
              <a:gd name="connsiteX172" fmla="*/ 234355 w 1586410"/>
              <a:gd name="connsiteY172" fmla="*/ 1352055 h 1586410"/>
              <a:gd name="connsiteX173" fmla="*/ 194272 w 1586410"/>
              <a:gd name="connsiteY173" fmla="*/ 1314027 h 1586410"/>
              <a:gd name="connsiteX174" fmla="*/ 182178 w 1586410"/>
              <a:gd name="connsiteY174" fmla="*/ 1297056 h 1586410"/>
              <a:gd name="connsiteX175" fmla="*/ 166813 w 1586410"/>
              <a:gd name="connsiteY175" fmla="*/ 1280861 h 1586410"/>
              <a:gd name="connsiteX176" fmla="*/ 137324 w 1586410"/>
              <a:gd name="connsiteY176" fmla="*/ 1234114 h 1586410"/>
              <a:gd name="connsiteX177" fmla="*/ 105901 w 1586410"/>
              <a:gd name="connsiteY177" fmla="*/ 1190020 h 1586410"/>
              <a:gd name="connsiteX178" fmla="*/ 96475 w 1586410"/>
              <a:gd name="connsiteY178" fmla="*/ 1169361 h 1586410"/>
              <a:gd name="connsiteX179" fmla="*/ 83588 w 1586410"/>
              <a:gd name="connsiteY179" fmla="*/ 1148933 h 1586410"/>
              <a:gd name="connsiteX180" fmla="*/ 51577 w 1586410"/>
              <a:gd name="connsiteY180" fmla="*/ 1075930 h 1586410"/>
              <a:gd name="connsiteX181" fmla="*/ 46085 w 1586410"/>
              <a:gd name="connsiteY181" fmla="*/ 1058920 h 1586410"/>
              <a:gd name="connsiteX182" fmla="*/ 42693 w 1586410"/>
              <a:gd name="connsiteY182" fmla="*/ 1051485 h 1586410"/>
              <a:gd name="connsiteX183" fmla="*/ 39821 w 1586410"/>
              <a:gd name="connsiteY183" fmla="*/ 1039515 h 1586410"/>
              <a:gd name="connsiteX184" fmla="*/ 26617 w 1586410"/>
              <a:gd name="connsiteY184" fmla="*/ 998612 h 1586410"/>
              <a:gd name="connsiteX185" fmla="*/ 9573 w 1586410"/>
              <a:gd name="connsiteY185" fmla="*/ 919172 h 1586410"/>
              <a:gd name="connsiteX186" fmla="*/ 8395 w 1586410"/>
              <a:gd name="connsiteY186" fmla="*/ 908538 h 1586410"/>
              <a:gd name="connsiteX187" fmla="*/ 6906 w 1586410"/>
              <a:gd name="connsiteY187" fmla="*/ 902331 h 1586410"/>
              <a:gd name="connsiteX188" fmla="*/ 3577 w 1586410"/>
              <a:gd name="connsiteY188" fmla="*/ 865056 h 1586410"/>
              <a:gd name="connsiteX189" fmla="*/ 795 w 1586410"/>
              <a:gd name="connsiteY189" fmla="*/ 839944 h 1586410"/>
              <a:gd name="connsiteX190" fmla="*/ 726 w 1586410"/>
              <a:gd name="connsiteY190" fmla="*/ 833124 h 1586410"/>
              <a:gd name="connsiteX191" fmla="*/ 0 w 1586410"/>
              <a:gd name="connsiteY191" fmla="*/ 824993 h 1586410"/>
              <a:gd name="connsiteX192" fmla="*/ 322 w 1586410"/>
              <a:gd name="connsiteY192" fmla="*/ 793205 h 1586410"/>
              <a:gd name="connsiteX193" fmla="*/ 0 w 1586410"/>
              <a:gd name="connsiteY193" fmla="*/ 761417 h 1586410"/>
              <a:gd name="connsiteX194" fmla="*/ 726 w 1586410"/>
              <a:gd name="connsiteY194" fmla="*/ 753286 h 1586410"/>
              <a:gd name="connsiteX195" fmla="*/ 795 w 1586410"/>
              <a:gd name="connsiteY195" fmla="*/ 746466 h 1586410"/>
              <a:gd name="connsiteX196" fmla="*/ 3577 w 1586410"/>
              <a:gd name="connsiteY196" fmla="*/ 721354 h 1586410"/>
              <a:gd name="connsiteX197" fmla="*/ 6906 w 1586410"/>
              <a:gd name="connsiteY197" fmla="*/ 684079 h 1586410"/>
              <a:gd name="connsiteX198" fmla="*/ 8395 w 1586410"/>
              <a:gd name="connsiteY198" fmla="*/ 677872 h 1586410"/>
              <a:gd name="connsiteX199" fmla="*/ 9573 w 1586410"/>
              <a:gd name="connsiteY199" fmla="*/ 667238 h 1586410"/>
              <a:gd name="connsiteX200" fmla="*/ 26617 w 1586410"/>
              <a:gd name="connsiteY200" fmla="*/ 587798 h 1586410"/>
              <a:gd name="connsiteX201" fmla="*/ 36911 w 1586410"/>
              <a:gd name="connsiteY201" fmla="*/ 559025 h 1586410"/>
              <a:gd name="connsiteX202" fmla="*/ 42693 w 1586410"/>
              <a:gd name="connsiteY202" fmla="*/ 534925 h 1586410"/>
              <a:gd name="connsiteX203" fmla="*/ 55845 w 1586410"/>
              <a:gd name="connsiteY203" fmla="*/ 506099 h 1586410"/>
              <a:gd name="connsiteX204" fmla="*/ 70788 w 1586410"/>
              <a:gd name="connsiteY204" fmla="*/ 464329 h 1586410"/>
              <a:gd name="connsiteX205" fmla="*/ 93837 w 1586410"/>
              <a:gd name="connsiteY205" fmla="*/ 422831 h 1586410"/>
              <a:gd name="connsiteX206" fmla="*/ 105901 w 1586410"/>
              <a:gd name="connsiteY206" fmla="*/ 396390 h 1586410"/>
              <a:gd name="connsiteX207" fmla="*/ 117784 w 1586410"/>
              <a:gd name="connsiteY207" fmla="*/ 379715 h 1586410"/>
              <a:gd name="connsiteX208" fmla="*/ 132775 w 1586410"/>
              <a:gd name="connsiteY208" fmla="*/ 352724 h 1586410"/>
              <a:gd name="connsiteX209" fmla="*/ 176807 w 1586410"/>
              <a:gd name="connsiteY209" fmla="*/ 296890 h 1586410"/>
              <a:gd name="connsiteX210" fmla="*/ 194272 w 1586410"/>
              <a:gd name="connsiteY210" fmla="*/ 272383 h 1586410"/>
              <a:gd name="connsiteX211" fmla="*/ 201669 w 1586410"/>
              <a:gd name="connsiteY211" fmla="*/ 265366 h 1586410"/>
              <a:gd name="connsiteX212" fmla="*/ 210481 w 1586410"/>
              <a:gd name="connsiteY212" fmla="*/ 254192 h 1586410"/>
              <a:gd name="connsiteX213" fmla="*/ 301809 w 1586410"/>
              <a:gd name="connsiteY213" fmla="*/ 169944 h 1586410"/>
              <a:gd name="connsiteX214" fmla="*/ 303301 w 1586410"/>
              <a:gd name="connsiteY214" fmla="*/ 168946 h 1586410"/>
              <a:gd name="connsiteX215" fmla="*/ 305549 w 1586410"/>
              <a:gd name="connsiteY215" fmla="*/ 166813 h 1586410"/>
              <a:gd name="connsiteX216" fmla="*/ 322301 w 1586410"/>
              <a:gd name="connsiteY216" fmla="*/ 156246 h 1586410"/>
              <a:gd name="connsiteX217" fmla="*/ 404663 w 1586410"/>
              <a:gd name="connsiteY217" fmla="*/ 101190 h 1586410"/>
              <a:gd name="connsiteX218" fmla="*/ 423185 w 1586410"/>
              <a:gd name="connsiteY218" fmla="*/ 92604 h 1586410"/>
              <a:gd name="connsiteX219" fmla="*/ 437477 w 1586410"/>
              <a:gd name="connsiteY219" fmla="*/ 83588 h 1586410"/>
              <a:gd name="connsiteX220" fmla="*/ 510480 w 1586410"/>
              <a:gd name="connsiteY220" fmla="*/ 51577 h 1586410"/>
              <a:gd name="connsiteX221" fmla="*/ 514475 w 1586410"/>
              <a:gd name="connsiteY221" fmla="*/ 50287 h 1586410"/>
              <a:gd name="connsiteX222" fmla="*/ 516947 w 1586410"/>
              <a:gd name="connsiteY222" fmla="*/ 49141 h 1586410"/>
              <a:gd name="connsiteX223" fmla="*/ 526235 w 1586410"/>
              <a:gd name="connsiteY223" fmla="*/ 46491 h 1586410"/>
              <a:gd name="connsiteX224" fmla="*/ 587798 w 1586410"/>
              <a:gd name="connsiteY224" fmla="*/ 26617 h 1586410"/>
              <a:gd name="connsiteX225" fmla="*/ 620364 w 1586410"/>
              <a:gd name="connsiteY225" fmla="*/ 19630 h 1586410"/>
              <a:gd name="connsiteX226" fmla="*/ 636564 w 1586410"/>
              <a:gd name="connsiteY226" fmla="*/ 15008 h 1586410"/>
              <a:gd name="connsiteX227" fmla="*/ 648721 w 1586410"/>
              <a:gd name="connsiteY227" fmla="*/ 13546 h 1586410"/>
              <a:gd name="connsiteX228" fmla="*/ 667238 w 1586410"/>
              <a:gd name="connsiteY228" fmla="*/ 9573 h 1586410"/>
              <a:gd name="connsiteX229" fmla="*/ 746466 w 1586410"/>
              <a:gd name="connsiteY229" fmla="*/ 795 h 1586410"/>
              <a:gd name="connsiteX230" fmla="*/ 755568 w 1586410"/>
              <a:gd name="connsiteY23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586410" h="1586410">
                <a:moveTo>
                  <a:pt x="793205" y="865835"/>
                </a:moveTo>
                <a:lnTo>
                  <a:pt x="251279" y="1178716"/>
                </a:lnTo>
                <a:lnTo>
                  <a:pt x="260381" y="1192593"/>
                </a:lnTo>
                <a:lnTo>
                  <a:pt x="304528" y="1243719"/>
                </a:lnTo>
                <a:lnTo>
                  <a:pt x="344984" y="1285864"/>
                </a:lnTo>
                <a:lnTo>
                  <a:pt x="390783" y="1322189"/>
                </a:lnTo>
                <a:lnTo>
                  <a:pt x="445813" y="1361299"/>
                </a:lnTo>
                <a:lnTo>
                  <a:pt x="495082" y="1387334"/>
                </a:lnTo>
                <a:lnTo>
                  <a:pt x="556227" y="1415326"/>
                </a:lnTo>
                <a:lnTo>
                  <a:pt x="613319" y="1433283"/>
                </a:lnTo>
                <a:lnTo>
                  <a:pt x="672455" y="1447839"/>
                </a:lnTo>
                <a:lnTo>
                  <a:pt x="733312" y="1455454"/>
                </a:lnTo>
                <a:lnTo>
                  <a:pt x="793205" y="1458867"/>
                </a:lnTo>
                <a:lnTo>
                  <a:pt x="853098" y="1455454"/>
                </a:lnTo>
                <a:lnTo>
                  <a:pt x="913955" y="1447839"/>
                </a:lnTo>
                <a:lnTo>
                  <a:pt x="973091" y="1433283"/>
                </a:lnTo>
                <a:lnTo>
                  <a:pt x="1030183" y="1415326"/>
                </a:lnTo>
                <a:lnTo>
                  <a:pt x="1091328" y="1387334"/>
                </a:lnTo>
                <a:lnTo>
                  <a:pt x="1140597" y="1361299"/>
                </a:lnTo>
                <a:lnTo>
                  <a:pt x="1195627" y="1322189"/>
                </a:lnTo>
                <a:lnTo>
                  <a:pt x="1241426" y="1285864"/>
                </a:lnTo>
                <a:lnTo>
                  <a:pt x="1281882" y="1243719"/>
                </a:lnTo>
                <a:lnTo>
                  <a:pt x="1326029" y="1192593"/>
                </a:lnTo>
                <a:lnTo>
                  <a:pt x="1335131" y="1178716"/>
                </a:lnTo>
                <a:close/>
                <a:moveTo>
                  <a:pt x="1397853" y="516742"/>
                </a:moveTo>
                <a:lnTo>
                  <a:pt x="919005" y="793205"/>
                </a:lnTo>
                <a:lnTo>
                  <a:pt x="1397853" y="1069668"/>
                </a:lnTo>
                <a:lnTo>
                  <a:pt x="1412280" y="1035463"/>
                </a:lnTo>
                <a:lnTo>
                  <a:pt x="1434007" y="973033"/>
                </a:lnTo>
                <a:lnTo>
                  <a:pt x="1446982" y="914704"/>
                </a:lnTo>
                <a:lnTo>
                  <a:pt x="1455979" y="853920"/>
                </a:lnTo>
                <a:lnTo>
                  <a:pt x="1458255" y="793205"/>
                </a:lnTo>
                <a:lnTo>
                  <a:pt x="1455979" y="732490"/>
                </a:lnTo>
                <a:lnTo>
                  <a:pt x="1446982" y="671706"/>
                </a:lnTo>
                <a:lnTo>
                  <a:pt x="1434007" y="613377"/>
                </a:lnTo>
                <a:lnTo>
                  <a:pt x="1412280" y="550947"/>
                </a:lnTo>
                <a:close/>
                <a:moveTo>
                  <a:pt x="188557" y="516742"/>
                </a:moveTo>
                <a:lnTo>
                  <a:pt x="174131" y="550946"/>
                </a:lnTo>
                <a:lnTo>
                  <a:pt x="152403" y="613377"/>
                </a:lnTo>
                <a:lnTo>
                  <a:pt x="139428" y="671706"/>
                </a:lnTo>
                <a:lnTo>
                  <a:pt x="130431" y="732490"/>
                </a:lnTo>
                <a:lnTo>
                  <a:pt x="128155" y="793205"/>
                </a:lnTo>
                <a:lnTo>
                  <a:pt x="130431" y="853920"/>
                </a:lnTo>
                <a:lnTo>
                  <a:pt x="139428" y="914704"/>
                </a:lnTo>
                <a:lnTo>
                  <a:pt x="152403" y="973033"/>
                </a:lnTo>
                <a:lnTo>
                  <a:pt x="174131" y="1035464"/>
                </a:lnTo>
                <a:lnTo>
                  <a:pt x="188557" y="1069668"/>
                </a:lnTo>
                <a:lnTo>
                  <a:pt x="667405" y="793205"/>
                </a:lnTo>
                <a:close/>
                <a:moveTo>
                  <a:pt x="787550" y="127221"/>
                </a:moveTo>
                <a:lnTo>
                  <a:pt x="754066" y="128360"/>
                </a:lnTo>
                <a:lnTo>
                  <a:pt x="669048" y="138997"/>
                </a:lnTo>
                <a:lnTo>
                  <a:pt x="644988" y="143167"/>
                </a:lnTo>
                <a:lnTo>
                  <a:pt x="540126" y="176148"/>
                </a:lnTo>
                <a:lnTo>
                  <a:pt x="519309" y="186274"/>
                </a:lnTo>
                <a:lnTo>
                  <a:pt x="445813" y="225111"/>
                </a:lnTo>
                <a:lnTo>
                  <a:pt x="390783" y="264221"/>
                </a:lnTo>
                <a:lnTo>
                  <a:pt x="344984" y="300546"/>
                </a:lnTo>
                <a:lnTo>
                  <a:pt x="304528" y="342691"/>
                </a:lnTo>
                <a:lnTo>
                  <a:pt x="260381" y="393817"/>
                </a:lnTo>
                <a:lnTo>
                  <a:pt x="251279" y="407694"/>
                </a:lnTo>
                <a:lnTo>
                  <a:pt x="793205" y="720575"/>
                </a:lnTo>
                <a:lnTo>
                  <a:pt x="1335131" y="407694"/>
                </a:lnTo>
                <a:lnTo>
                  <a:pt x="1322656" y="388675"/>
                </a:lnTo>
                <a:lnTo>
                  <a:pt x="1305311" y="367098"/>
                </a:lnTo>
                <a:lnTo>
                  <a:pt x="1230394" y="289053"/>
                </a:lnTo>
                <a:lnTo>
                  <a:pt x="1228441" y="287542"/>
                </a:lnTo>
                <a:lnTo>
                  <a:pt x="1136195" y="221982"/>
                </a:lnTo>
                <a:lnTo>
                  <a:pt x="1119982" y="212194"/>
                </a:lnTo>
                <a:lnTo>
                  <a:pt x="1020056" y="166447"/>
                </a:lnTo>
                <a:lnTo>
                  <a:pt x="998259" y="159322"/>
                </a:lnTo>
                <a:lnTo>
                  <a:pt x="896651" y="134312"/>
                </a:lnTo>
                <a:lnTo>
                  <a:pt x="890800" y="133105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6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4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5" y="1352055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6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8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7" y="296890"/>
                </a:lnTo>
                <a:lnTo>
                  <a:pt x="194272" y="272383"/>
                </a:lnTo>
                <a:lnTo>
                  <a:pt x="201669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1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7690DD3D-3515-4CA5-B6A8-E7044CDF1EC3}"/>
              </a:ext>
            </a:extLst>
          </p:cNvPr>
          <p:cNvSpPr/>
          <p:nvPr/>
        </p:nvSpPr>
        <p:spPr>
          <a:xfrm>
            <a:off x="6026694" y="4741909"/>
            <a:ext cx="1586410" cy="1586410"/>
          </a:xfrm>
          <a:custGeom>
            <a:avLst/>
            <a:gdLst>
              <a:gd name="connsiteX0" fmla="*/ 793205 w 1586410"/>
              <a:gd name="connsiteY0" fmla="*/ 890754 h 1586410"/>
              <a:gd name="connsiteX1" fmla="*/ 301713 w 1586410"/>
              <a:gd name="connsiteY1" fmla="*/ 1174517 h 1586410"/>
              <a:gd name="connsiteX2" fmla="*/ 305336 w 1586410"/>
              <a:gd name="connsiteY2" fmla="*/ 1179882 h 1586410"/>
              <a:gd name="connsiteX3" fmla="*/ 349828 w 1586410"/>
              <a:gd name="connsiteY3" fmla="*/ 1227531 h 1586410"/>
              <a:gd name="connsiteX4" fmla="*/ 383845 w 1586410"/>
              <a:gd name="connsiteY4" fmla="*/ 1262391 h 1586410"/>
              <a:gd name="connsiteX5" fmla="*/ 423052 w 1586410"/>
              <a:gd name="connsiteY5" fmla="*/ 1291411 h 1586410"/>
              <a:gd name="connsiteX6" fmla="*/ 476237 w 1586410"/>
              <a:gd name="connsiteY6" fmla="*/ 1328991 h 1586410"/>
              <a:gd name="connsiteX7" fmla="*/ 518055 w 1586410"/>
              <a:gd name="connsiteY7" fmla="*/ 1349604 h 1586410"/>
              <a:gd name="connsiteX8" fmla="*/ 577172 w 1586410"/>
              <a:gd name="connsiteY8" fmla="*/ 1376863 h 1586410"/>
              <a:gd name="connsiteX9" fmla="*/ 629161 w 1586410"/>
              <a:gd name="connsiteY9" fmla="*/ 1391898 h 1586410"/>
              <a:gd name="connsiteX10" fmla="*/ 683385 w 1586410"/>
              <a:gd name="connsiteY10" fmla="*/ 1405719 h 1586410"/>
              <a:gd name="connsiteX11" fmla="*/ 738941 w 1586410"/>
              <a:gd name="connsiteY11" fmla="*/ 1411635 h 1586410"/>
              <a:gd name="connsiteX12" fmla="*/ 793205 w 1586410"/>
              <a:gd name="connsiteY12" fmla="*/ 1415460 h 1586410"/>
              <a:gd name="connsiteX13" fmla="*/ 847469 w 1586410"/>
              <a:gd name="connsiteY13" fmla="*/ 1411635 h 1586410"/>
              <a:gd name="connsiteX14" fmla="*/ 903025 w 1586410"/>
              <a:gd name="connsiteY14" fmla="*/ 1405719 h 1586410"/>
              <a:gd name="connsiteX15" fmla="*/ 957249 w 1586410"/>
              <a:gd name="connsiteY15" fmla="*/ 1391898 h 1586410"/>
              <a:gd name="connsiteX16" fmla="*/ 1009238 w 1586410"/>
              <a:gd name="connsiteY16" fmla="*/ 1376863 h 1586410"/>
              <a:gd name="connsiteX17" fmla="*/ 1068356 w 1586410"/>
              <a:gd name="connsiteY17" fmla="*/ 1349604 h 1586410"/>
              <a:gd name="connsiteX18" fmla="*/ 1110173 w 1586410"/>
              <a:gd name="connsiteY18" fmla="*/ 1328991 h 1586410"/>
              <a:gd name="connsiteX19" fmla="*/ 1163358 w 1586410"/>
              <a:gd name="connsiteY19" fmla="*/ 1291410 h 1586410"/>
              <a:gd name="connsiteX20" fmla="*/ 1202565 w 1586410"/>
              <a:gd name="connsiteY20" fmla="*/ 1262391 h 1586410"/>
              <a:gd name="connsiteX21" fmla="*/ 1236583 w 1586410"/>
              <a:gd name="connsiteY21" fmla="*/ 1227531 h 1586410"/>
              <a:gd name="connsiteX22" fmla="*/ 1281074 w 1586410"/>
              <a:gd name="connsiteY22" fmla="*/ 1179882 h 1586410"/>
              <a:gd name="connsiteX23" fmla="*/ 1284697 w 1586410"/>
              <a:gd name="connsiteY23" fmla="*/ 1174517 h 1586410"/>
              <a:gd name="connsiteX24" fmla="*/ 1368235 w 1586410"/>
              <a:gd name="connsiteY24" fmla="*/ 558760 h 1586410"/>
              <a:gd name="connsiteX25" fmla="*/ 962165 w 1586410"/>
              <a:gd name="connsiteY25" fmla="*/ 793205 h 1586410"/>
              <a:gd name="connsiteX26" fmla="*/ 1368235 w 1586410"/>
              <a:gd name="connsiteY26" fmla="*/ 1027650 h 1586410"/>
              <a:gd name="connsiteX27" fmla="*/ 1375175 w 1586410"/>
              <a:gd name="connsiteY27" fmla="*/ 1012005 h 1586410"/>
              <a:gd name="connsiteX28" fmla="*/ 1392740 w 1586410"/>
              <a:gd name="connsiteY28" fmla="*/ 954418 h 1586410"/>
              <a:gd name="connsiteX29" fmla="*/ 1405309 w 1586410"/>
              <a:gd name="connsiteY29" fmla="*/ 903518 h 1586410"/>
              <a:gd name="connsiteX30" fmla="*/ 1411682 w 1586410"/>
              <a:gd name="connsiteY30" fmla="*/ 847647 h 1586410"/>
              <a:gd name="connsiteX31" fmla="*/ 1415260 w 1586410"/>
              <a:gd name="connsiteY31" fmla="*/ 793205 h 1586410"/>
              <a:gd name="connsiteX32" fmla="*/ 1411682 w 1586410"/>
              <a:gd name="connsiteY32" fmla="*/ 738763 h 1586410"/>
              <a:gd name="connsiteX33" fmla="*/ 1405309 w 1586410"/>
              <a:gd name="connsiteY33" fmla="*/ 682892 h 1586410"/>
              <a:gd name="connsiteX34" fmla="*/ 1392740 w 1586410"/>
              <a:gd name="connsiteY34" fmla="*/ 631992 h 1586410"/>
              <a:gd name="connsiteX35" fmla="*/ 1375175 w 1586410"/>
              <a:gd name="connsiteY35" fmla="*/ 574405 h 1586410"/>
              <a:gd name="connsiteX36" fmla="*/ 218175 w 1586410"/>
              <a:gd name="connsiteY36" fmla="*/ 558760 h 1586410"/>
              <a:gd name="connsiteX37" fmla="*/ 211235 w 1586410"/>
              <a:gd name="connsiteY37" fmla="*/ 574405 h 1586410"/>
              <a:gd name="connsiteX38" fmla="*/ 193670 w 1586410"/>
              <a:gd name="connsiteY38" fmla="*/ 631992 h 1586410"/>
              <a:gd name="connsiteX39" fmla="*/ 181101 w 1586410"/>
              <a:gd name="connsiteY39" fmla="*/ 682892 h 1586410"/>
              <a:gd name="connsiteX40" fmla="*/ 174728 w 1586410"/>
              <a:gd name="connsiteY40" fmla="*/ 738763 h 1586410"/>
              <a:gd name="connsiteX41" fmla="*/ 171150 w 1586410"/>
              <a:gd name="connsiteY41" fmla="*/ 793205 h 1586410"/>
              <a:gd name="connsiteX42" fmla="*/ 174728 w 1586410"/>
              <a:gd name="connsiteY42" fmla="*/ 847647 h 1586410"/>
              <a:gd name="connsiteX43" fmla="*/ 181101 w 1586410"/>
              <a:gd name="connsiteY43" fmla="*/ 903518 h 1586410"/>
              <a:gd name="connsiteX44" fmla="*/ 193670 w 1586410"/>
              <a:gd name="connsiteY44" fmla="*/ 954418 h 1586410"/>
              <a:gd name="connsiteX45" fmla="*/ 211235 w 1586410"/>
              <a:gd name="connsiteY45" fmla="*/ 1012005 h 1586410"/>
              <a:gd name="connsiteX46" fmla="*/ 218175 w 1586410"/>
              <a:gd name="connsiteY46" fmla="*/ 1027650 h 1586410"/>
              <a:gd name="connsiteX47" fmla="*/ 624245 w 1586410"/>
              <a:gd name="connsiteY47" fmla="*/ 793205 h 1586410"/>
              <a:gd name="connsiteX48" fmla="*/ 791124 w 1586410"/>
              <a:gd name="connsiteY48" fmla="*/ 170803 h 1586410"/>
              <a:gd name="connsiteX49" fmla="*/ 763966 w 1586410"/>
              <a:gd name="connsiteY49" fmla="*/ 172110 h 1586410"/>
              <a:gd name="connsiteX50" fmla="*/ 689790 w 1586410"/>
              <a:gd name="connsiteY50" fmla="*/ 180009 h 1586410"/>
              <a:gd name="connsiteX51" fmla="*/ 661023 w 1586410"/>
              <a:gd name="connsiteY51" fmla="*/ 185298 h 1586410"/>
              <a:gd name="connsiteX52" fmla="*/ 582467 w 1586410"/>
              <a:gd name="connsiteY52" fmla="*/ 208015 h 1586410"/>
              <a:gd name="connsiteX53" fmla="*/ 564462 w 1586410"/>
              <a:gd name="connsiteY53" fmla="*/ 213931 h 1586410"/>
              <a:gd name="connsiteX54" fmla="*/ 476237 w 1586410"/>
              <a:gd name="connsiteY54" fmla="*/ 257419 h 1586410"/>
              <a:gd name="connsiteX55" fmla="*/ 423052 w 1586410"/>
              <a:gd name="connsiteY55" fmla="*/ 294999 h 1586410"/>
              <a:gd name="connsiteX56" fmla="*/ 383845 w 1586410"/>
              <a:gd name="connsiteY56" fmla="*/ 324019 h 1586410"/>
              <a:gd name="connsiteX57" fmla="*/ 349828 w 1586410"/>
              <a:gd name="connsiteY57" fmla="*/ 358879 h 1586410"/>
              <a:gd name="connsiteX58" fmla="*/ 305336 w 1586410"/>
              <a:gd name="connsiteY58" fmla="*/ 406528 h 1586410"/>
              <a:gd name="connsiteX59" fmla="*/ 301713 w 1586410"/>
              <a:gd name="connsiteY59" fmla="*/ 411893 h 1586410"/>
              <a:gd name="connsiteX60" fmla="*/ 793205 w 1586410"/>
              <a:gd name="connsiteY60" fmla="*/ 695656 h 1586410"/>
              <a:gd name="connsiteX61" fmla="*/ 1284697 w 1586410"/>
              <a:gd name="connsiteY61" fmla="*/ 411893 h 1586410"/>
              <a:gd name="connsiteX62" fmla="*/ 1281544 w 1586410"/>
              <a:gd name="connsiteY62" fmla="*/ 407223 h 1586410"/>
              <a:gd name="connsiteX63" fmla="*/ 1190928 w 1586410"/>
              <a:gd name="connsiteY63" fmla="*/ 314481 h 1586410"/>
              <a:gd name="connsiteX64" fmla="*/ 1161284 w 1586410"/>
              <a:gd name="connsiteY64" fmla="*/ 293534 h 1586410"/>
              <a:gd name="connsiteX65" fmla="*/ 1083997 w 1586410"/>
              <a:gd name="connsiteY65" fmla="*/ 244019 h 1586410"/>
              <a:gd name="connsiteX66" fmla="*/ 1041448 w 1586410"/>
              <a:gd name="connsiteY66" fmla="*/ 224399 h 1586410"/>
              <a:gd name="connsiteX67" fmla="*/ 962966 w 1586410"/>
              <a:gd name="connsiteY67" fmla="*/ 195969 h 1586410"/>
              <a:gd name="connsiteX68" fmla="*/ 904693 w 1586410"/>
              <a:gd name="connsiteY68" fmla="*/ 181116 h 1586410"/>
              <a:gd name="connsiteX69" fmla="*/ 884526 w 1586410"/>
              <a:gd name="connsiteY69" fmla="*/ 177387 h 1586410"/>
              <a:gd name="connsiteX70" fmla="*/ 761417 w 1586410"/>
              <a:gd name="connsiteY70" fmla="*/ 0 h 1586410"/>
              <a:gd name="connsiteX71" fmla="*/ 775588 w 1586410"/>
              <a:gd name="connsiteY71" fmla="*/ 500 h 1586410"/>
              <a:gd name="connsiteX72" fmla="*/ 824993 w 1586410"/>
              <a:gd name="connsiteY72" fmla="*/ 0 h 1586410"/>
              <a:gd name="connsiteX73" fmla="*/ 866562 w 1586410"/>
              <a:gd name="connsiteY73" fmla="*/ 3712 h 1586410"/>
              <a:gd name="connsiteX74" fmla="*/ 879501 w 1586410"/>
              <a:gd name="connsiteY74" fmla="*/ 4169 h 1586410"/>
              <a:gd name="connsiteX75" fmla="*/ 886546 w 1586410"/>
              <a:gd name="connsiteY75" fmla="*/ 5496 h 1586410"/>
              <a:gd name="connsiteX76" fmla="*/ 902331 w 1586410"/>
              <a:gd name="connsiteY76" fmla="*/ 6906 h 1586410"/>
              <a:gd name="connsiteX77" fmla="*/ 932748 w 1586410"/>
              <a:gd name="connsiteY77" fmla="*/ 14204 h 1586410"/>
              <a:gd name="connsiteX78" fmla="*/ 998612 w 1586410"/>
              <a:gd name="connsiteY78" fmla="*/ 26617 h 1586410"/>
              <a:gd name="connsiteX79" fmla="*/ 1039515 w 1586410"/>
              <a:gd name="connsiteY79" fmla="*/ 39821 h 1586410"/>
              <a:gd name="connsiteX80" fmla="*/ 1051485 w 1586410"/>
              <a:gd name="connsiteY80" fmla="*/ 42693 h 1586410"/>
              <a:gd name="connsiteX81" fmla="*/ 1058920 w 1586410"/>
              <a:gd name="connsiteY81" fmla="*/ 46085 h 1586410"/>
              <a:gd name="connsiteX82" fmla="*/ 1075930 w 1586410"/>
              <a:gd name="connsiteY82" fmla="*/ 51577 h 1586410"/>
              <a:gd name="connsiteX83" fmla="*/ 1148933 w 1586410"/>
              <a:gd name="connsiteY83" fmla="*/ 83588 h 1586410"/>
              <a:gd name="connsiteX84" fmla="*/ 1169362 w 1586410"/>
              <a:gd name="connsiteY84" fmla="*/ 96475 h 1586410"/>
              <a:gd name="connsiteX85" fmla="*/ 1190020 w 1586410"/>
              <a:gd name="connsiteY85" fmla="*/ 105901 h 1586410"/>
              <a:gd name="connsiteX86" fmla="*/ 1234114 w 1586410"/>
              <a:gd name="connsiteY86" fmla="*/ 137324 h 1586410"/>
              <a:gd name="connsiteX87" fmla="*/ 1280861 w 1586410"/>
              <a:gd name="connsiteY87" fmla="*/ 166813 h 1586410"/>
              <a:gd name="connsiteX88" fmla="*/ 1297057 w 1586410"/>
              <a:gd name="connsiteY88" fmla="*/ 182178 h 1586410"/>
              <a:gd name="connsiteX89" fmla="*/ 1314027 w 1586410"/>
              <a:gd name="connsiteY89" fmla="*/ 194272 h 1586410"/>
              <a:gd name="connsiteX90" fmla="*/ 1352054 w 1586410"/>
              <a:gd name="connsiteY90" fmla="*/ 234355 h 1586410"/>
              <a:gd name="connsiteX91" fmla="*/ 1392138 w 1586410"/>
              <a:gd name="connsiteY91" fmla="*/ 272383 h 1586410"/>
              <a:gd name="connsiteX92" fmla="*/ 1404232 w 1586410"/>
              <a:gd name="connsiteY92" fmla="*/ 289354 h 1586410"/>
              <a:gd name="connsiteX93" fmla="*/ 1419597 w 1586410"/>
              <a:gd name="connsiteY93" fmla="*/ 305550 h 1586410"/>
              <a:gd name="connsiteX94" fmla="*/ 1449086 w 1586410"/>
              <a:gd name="connsiteY94" fmla="*/ 352295 h 1586410"/>
              <a:gd name="connsiteX95" fmla="*/ 1480509 w 1586410"/>
              <a:gd name="connsiteY95" fmla="*/ 396390 h 1586410"/>
              <a:gd name="connsiteX96" fmla="*/ 1489935 w 1586410"/>
              <a:gd name="connsiteY96" fmla="*/ 417049 h 1586410"/>
              <a:gd name="connsiteX97" fmla="*/ 1502822 w 1586410"/>
              <a:gd name="connsiteY97" fmla="*/ 437477 h 1586410"/>
              <a:gd name="connsiteX98" fmla="*/ 1534833 w 1586410"/>
              <a:gd name="connsiteY98" fmla="*/ 510480 h 1586410"/>
              <a:gd name="connsiteX99" fmla="*/ 1540325 w 1586410"/>
              <a:gd name="connsiteY99" fmla="*/ 527490 h 1586410"/>
              <a:gd name="connsiteX100" fmla="*/ 1543717 w 1586410"/>
              <a:gd name="connsiteY100" fmla="*/ 534925 h 1586410"/>
              <a:gd name="connsiteX101" fmla="*/ 1546589 w 1586410"/>
              <a:gd name="connsiteY101" fmla="*/ 546895 h 1586410"/>
              <a:gd name="connsiteX102" fmla="*/ 1559793 w 1586410"/>
              <a:gd name="connsiteY102" fmla="*/ 587798 h 1586410"/>
              <a:gd name="connsiteX103" fmla="*/ 1576837 w 1586410"/>
              <a:gd name="connsiteY103" fmla="*/ 667238 h 1586410"/>
              <a:gd name="connsiteX104" fmla="*/ 1578015 w 1586410"/>
              <a:gd name="connsiteY104" fmla="*/ 677872 h 1586410"/>
              <a:gd name="connsiteX105" fmla="*/ 1579504 w 1586410"/>
              <a:gd name="connsiteY105" fmla="*/ 684079 h 1586410"/>
              <a:gd name="connsiteX106" fmla="*/ 1582833 w 1586410"/>
              <a:gd name="connsiteY106" fmla="*/ 721354 h 1586410"/>
              <a:gd name="connsiteX107" fmla="*/ 1585615 w 1586410"/>
              <a:gd name="connsiteY107" fmla="*/ 746466 h 1586410"/>
              <a:gd name="connsiteX108" fmla="*/ 1585684 w 1586410"/>
              <a:gd name="connsiteY108" fmla="*/ 753286 h 1586410"/>
              <a:gd name="connsiteX109" fmla="*/ 1586410 w 1586410"/>
              <a:gd name="connsiteY109" fmla="*/ 761417 h 1586410"/>
              <a:gd name="connsiteX110" fmla="*/ 1586088 w 1586410"/>
              <a:gd name="connsiteY110" fmla="*/ 793205 h 1586410"/>
              <a:gd name="connsiteX111" fmla="*/ 1586410 w 1586410"/>
              <a:gd name="connsiteY111" fmla="*/ 824993 h 1586410"/>
              <a:gd name="connsiteX112" fmla="*/ 1585684 w 1586410"/>
              <a:gd name="connsiteY112" fmla="*/ 833124 h 1586410"/>
              <a:gd name="connsiteX113" fmla="*/ 1585615 w 1586410"/>
              <a:gd name="connsiteY113" fmla="*/ 839944 h 1586410"/>
              <a:gd name="connsiteX114" fmla="*/ 1582833 w 1586410"/>
              <a:gd name="connsiteY114" fmla="*/ 865056 h 1586410"/>
              <a:gd name="connsiteX115" fmla="*/ 1579504 w 1586410"/>
              <a:gd name="connsiteY115" fmla="*/ 902331 h 1586410"/>
              <a:gd name="connsiteX116" fmla="*/ 1578015 w 1586410"/>
              <a:gd name="connsiteY116" fmla="*/ 908538 h 1586410"/>
              <a:gd name="connsiteX117" fmla="*/ 1576837 w 1586410"/>
              <a:gd name="connsiteY117" fmla="*/ 919172 h 1586410"/>
              <a:gd name="connsiteX118" fmla="*/ 1559793 w 1586410"/>
              <a:gd name="connsiteY118" fmla="*/ 998612 h 1586410"/>
              <a:gd name="connsiteX119" fmla="*/ 1546589 w 1586410"/>
              <a:gd name="connsiteY119" fmla="*/ 1039515 h 1586410"/>
              <a:gd name="connsiteX120" fmla="*/ 1543717 w 1586410"/>
              <a:gd name="connsiteY120" fmla="*/ 1051485 h 1586410"/>
              <a:gd name="connsiteX121" fmla="*/ 1540325 w 1586410"/>
              <a:gd name="connsiteY121" fmla="*/ 1058920 h 1586410"/>
              <a:gd name="connsiteX122" fmla="*/ 1534833 w 1586410"/>
              <a:gd name="connsiteY122" fmla="*/ 1075930 h 1586410"/>
              <a:gd name="connsiteX123" fmla="*/ 1502822 w 1586410"/>
              <a:gd name="connsiteY123" fmla="*/ 1148933 h 1586410"/>
              <a:gd name="connsiteX124" fmla="*/ 1489935 w 1586410"/>
              <a:gd name="connsiteY124" fmla="*/ 1169361 h 1586410"/>
              <a:gd name="connsiteX125" fmla="*/ 1480509 w 1586410"/>
              <a:gd name="connsiteY125" fmla="*/ 1190020 h 1586410"/>
              <a:gd name="connsiteX126" fmla="*/ 1449086 w 1586410"/>
              <a:gd name="connsiteY126" fmla="*/ 1234115 h 1586410"/>
              <a:gd name="connsiteX127" fmla="*/ 1419597 w 1586410"/>
              <a:gd name="connsiteY127" fmla="*/ 1280861 h 1586410"/>
              <a:gd name="connsiteX128" fmla="*/ 1404232 w 1586410"/>
              <a:gd name="connsiteY128" fmla="*/ 1297056 h 1586410"/>
              <a:gd name="connsiteX129" fmla="*/ 1392138 w 1586410"/>
              <a:gd name="connsiteY129" fmla="*/ 1314027 h 1586410"/>
              <a:gd name="connsiteX130" fmla="*/ 1352054 w 1586410"/>
              <a:gd name="connsiteY130" fmla="*/ 1352055 h 1586410"/>
              <a:gd name="connsiteX131" fmla="*/ 1314027 w 1586410"/>
              <a:gd name="connsiteY131" fmla="*/ 1392138 h 1586410"/>
              <a:gd name="connsiteX132" fmla="*/ 1297057 w 1586410"/>
              <a:gd name="connsiteY132" fmla="*/ 1404232 h 1586410"/>
              <a:gd name="connsiteX133" fmla="*/ 1280861 w 1586410"/>
              <a:gd name="connsiteY133" fmla="*/ 1419597 h 1586410"/>
              <a:gd name="connsiteX134" fmla="*/ 1234114 w 1586410"/>
              <a:gd name="connsiteY134" fmla="*/ 1449086 h 1586410"/>
              <a:gd name="connsiteX135" fmla="*/ 1190020 w 1586410"/>
              <a:gd name="connsiteY135" fmla="*/ 1480509 h 1586410"/>
              <a:gd name="connsiteX136" fmla="*/ 1169362 w 1586410"/>
              <a:gd name="connsiteY136" fmla="*/ 1489935 h 1586410"/>
              <a:gd name="connsiteX137" fmla="*/ 1148933 w 1586410"/>
              <a:gd name="connsiteY137" fmla="*/ 1502822 h 1586410"/>
              <a:gd name="connsiteX138" fmla="*/ 1075930 w 1586410"/>
              <a:gd name="connsiteY138" fmla="*/ 1534833 h 1586410"/>
              <a:gd name="connsiteX139" fmla="*/ 1058920 w 1586410"/>
              <a:gd name="connsiteY139" fmla="*/ 1540325 h 1586410"/>
              <a:gd name="connsiteX140" fmla="*/ 1051485 w 1586410"/>
              <a:gd name="connsiteY140" fmla="*/ 1543717 h 1586410"/>
              <a:gd name="connsiteX141" fmla="*/ 1039515 w 1586410"/>
              <a:gd name="connsiteY141" fmla="*/ 1546589 h 1586410"/>
              <a:gd name="connsiteX142" fmla="*/ 998612 w 1586410"/>
              <a:gd name="connsiteY142" fmla="*/ 1559793 h 1586410"/>
              <a:gd name="connsiteX143" fmla="*/ 919172 w 1586410"/>
              <a:gd name="connsiteY143" fmla="*/ 1576837 h 1586410"/>
              <a:gd name="connsiteX144" fmla="*/ 908538 w 1586410"/>
              <a:gd name="connsiteY144" fmla="*/ 1578015 h 1586410"/>
              <a:gd name="connsiteX145" fmla="*/ 902331 w 1586410"/>
              <a:gd name="connsiteY145" fmla="*/ 1579504 h 1586410"/>
              <a:gd name="connsiteX146" fmla="*/ 865056 w 1586410"/>
              <a:gd name="connsiteY146" fmla="*/ 1582833 h 1586410"/>
              <a:gd name="connsiteX147" fmla="*/ 839944 w 1586410"/>
              <a:gd name="connsiteY147" fmla="*/ 1585615 h 1586410"/>
              <a:gd name="connsiteX148" fmla="*/ 833124 w 1586410"/>
              <a:gd name="connsiteY148" fmla="*/ 1585684 h 1586410"/>
              <a:gd name="connsiteX149" fmla="*/ 824993 w 1586410"/>
              <a:gd name="connsiteY149" fmla="*/ 1586410 h 1586410"/>
              <a:gd name="connsiteX150" fmla="*/ 793205 w 1586410"/>
              <a:gd name="connsiteY150" fmla="*/ 1586088 h 1586410"/>
              <a:gd name="connsiteX151" fmla="*/ 761417 w 1586410"/>
              <a:gd name="connsiteY151" fmla="*/ 1586410 h 1586410"/>
              <a:gd name="connsiteX152" fmla="*/ 753286 w 1586410"/>
              <a:gd name="connsiteY152" fmla="*/ 1585684 h 1586410"/>
              <a:gd name="connsiteX153" fmla="*/ 746466 w 1586410"/>
              <a:gd name="connsiteY153" fmla="*/ 1585615 h 1586410"/>
              <a:gd name="connsiteX154" fmla="*/ 721354 w 1586410"/>
              <a:gd name="connsiteY154" fmla="*/ 1582833 h 1586410"/>
              <a:gd name="connsiteX155" fmla="*/ 684079 w 1586410"/>
              <a:gd name="connsiteY155" fmla="*/ 1579504 h 1586410"/>
              <a:gd name="connsiteX156" fmla="*/ 677872 w 1586410"/>
              <a:gd name="connsiteY156" fmla="*/ 1578015 h 1586410"/>
              <a:gd name="connsiteX157" fmla="*/ 667238 w 1586410"/>
              <a:gd name="connsiteY157" fmla="*/ 1576837 h 1586410"/>
              <a:gd name="connsiteX158" fmla="*/ 587798 w 1586410"/>
              <a:gd name="connsiteY158" fmla="*/ 1559793 h 1586410"/>
              <a:gd name="connsiteX159" fmla="*/ 546895 w 1586410"/>
              <a:gd name="connsiteY159" fmla="*/ 1546589 h 1586410"/>
              <a:gd name="connsiteX160" fmla="*/ 534925 w 1586410"/>
              <a:gd name="connsiteY160" fmla="*/ 1543717 h 1586410"/>
              <a:gd name="connsiteX161" fmla="*/ 527490 w 1586410"/>
              <a:gd name="connsiteY161" fmla="*/ 1540325 h 1586410"/>
              <a:gd name="connsiteX162" fmla="*/ 510480 w 1586410"/>
              <a:gd name="connsiteY162" fmla="*/ 1534833 h 1586410"/>
              <a:gd name="connsiteX163" fmla="*/ 437477 w 1586410"/>
              <a:gd name="connsiteY163" fmla="*/ 1502822 h 1586410"/>
              <a:gd name="connsiteX164" fmla="*/ 417049 w 1586410"/>
              <a:gd name="connsiteY164" fmla="*/ 1489935 h 1586410"/>
              <a:gd name="connsiteX165" fmla="*/ 396390 w 1586410"/>
              <a:gd name="connsiteY165" fmla="*/ 1480509 h 1586410"/>
              <a:gd name="connsiteX166" fmla="*/ 352296 w 1586410"/>
              <a:gd name="connsiteY166" fmla="*/ 1449086 h 1586410"/>
              <a:gd name="connsiteX167" fmla="*/ 305549 w 1586410"/>
              <a:gd name="connsiteY167" fmla="*/ 1419597 h 1586410"/>
              <a:gd name="connsiteX168" fmla="*/ 289354 w 1586410"/>
              <a:gd name="connsiteY168" fmla="*/ 1404232 h 1586410"/>
              <a:gd name="connsiteX169" fmla="*/ 272383 w 1586410"/>
              <a:gd name="connsiteY169" fmla="*/ 1392138 h 1586410"/>
              <a:gd name="connsiteX170" fmla="*/ 234355 w 1586410"/>
              <a:gd name="connsiteY170" fmla="*/ 1352055 h 1586410"/>
              <a:gd name="connsiteX171" fmla="*/ 194272 w 1586410"/>
              <a:gd name="connsiteY171" fmla="*/ 1314027 h 1586410"/>
              <a:gd name="connsiteX172" fmla="*/ 182178 w 1586410"/>
              <a:gd name="connsiteY172" fmla="*/ 1297056 h 1586410"/>
              <a:gd name="connsiteX173" fmla="*/ 166813 w 1586410"/>
              <a:gd name="connsiteY173" fmla="*/ 1280861 h 1586410"/>
              <a:gd name="connsiteX174" fmla="*/ 137324 w 1586410"/>
              <a:gd name="connsiteY174" fmla="*/ 1234114 h 1586410"/>
              <a:gd name="connsiteX175" fmla="*/ 105901 w 1586410"/>
              <a:gd name="connsiteY175" fmla="*/ 1190020 h 1586410"/>
              <a:gd name="connsiteX176" fmla="*/ 96475 w 1586410"/>
              <a:gd name="connsiteY176" fmla="*/ 1169361 h 1586410"/>
              <a:gd name="connsiteX177" fmla="*/ 83588 w 1586410"/>
              <a:gd name="connsiteY177" fmla="*/ 1148933 h 1586410"/>
              <a:gd name="connsiteX178" fmla="*/ 51577 w 1586410"/>
              <a:gd name="connsiteY178" fmla="*/ 1075930 h 1586410"/>
              <a:gd name="connsiteX179" fmla="*/ 46085 w 1586410"/>
              <a:gd name="connsiteY179" fmla="*/ 1058920 h 1586410"/>
              <a:gd name="connsiteX180" fmla="*/ 42693 w 1586410"/>
              <a:gd name="connsiteY180" fmla="*/ 1051485 h 1586410"/>
              <a:gd name="connsiteX181" fmla="*/ 39821 w 1586410"/>
              <a:gd name="connsiteY181" fmla="*/ 1039515 h 1586410"/>
              <a:gd name="connsiteX182" fmla="*/ 26617 w 1586410"/>
              <a:gd name="connsiteY182" fmla="*/ 998612 h 1586410"/>
              <a:gd name="connsiteX183" fmla="*/ 9573 w 1586410"/>
              <a:gd name="connsiteY183" fmla="*/ 919172 h 1586410"/>
              <a:gd name="connsiteX184" fmla="*/ 8395 w 1586410"/>
              <a:gd name="connsiteY184" fmla="*/ 908538 h 1586410"/>
              <a:gd name="connsiteX185" fmla="*/ 6906 w 1586410"/>
              <a:gd name="connsiteY185" fmla="*/ 902331 h 1586410"/>
              <a:gd name="connsiteX186" fmla="*/ 3577 w 1586410"/>
              <a:gd name="connsiteY186" fmla="*/ 865056 h 1586410"/>
              <a:gd name="connsiteX187" fmla="*/ 795 w 1586410"/>
              <a:gd name="connsiteY187" fmla="*/ 839944 h 1586410"/>
              <a:gd name="connsiteX188" fmla="*/ 726 w 1586410"/>
              <a:gd name="connsiteY188" fmla="*/ 833124 h 1586410"/>
              <a:gd name="connsiteX189" fmla="*/ 0 w 1586410"/>
              <a:gd name="connsiteY189" fmla="*/ 824993 h 1586410"/>
              <a:gd name="connsiteX190" fmla="*/ 322 w 1586410"/>
              <a:gd name="connsiteY190" fmla="*/ 793205 h 1586410"/>
              <a:gd name="connsiteX191" fmla="*/ 0 w 1586410"/>
              <a:gd name="connsiteY191" fmla="*/ 761417 h 1586410"/>
              <a:gd name="connsiteX192" fmla="*/ 726 w 1586410"/>
              <a:gd name="connsiteY192" fmla="*/ 753286 h 1586410"/>
              <a:gd name="connsiteX193" fmla="*/ 795 w 1586410"/>
              <a:gd name="connsiteY193" fmla="*/ 746466 h 1586410"/>
              <a:gd name="connsiteX194" fmla="*/ 3577 w 1586410"/>
              <a:gd name="connsiteY194" fmla="*/ 721354 h 1586410"/>
              <a:gd name="connsiteX195" fmla="*/ 6906 w 1586410"/>
              <a:gd name="connsiteY195" fmla="*/ 684079 h 1586410"/>
              <a:gd name="connsiteX196" fmla="*/ 8395 w 1586410"/>
              <a:gd name="connsiteY196" fmla="*/ 677872 h 1586410"/>
              <a:gd name="connsiteX197" fmla="*/ 9573 w 1586410"/>
              <a:gd name="connsiteY197" fmla="*/ 667238 h 1586410"/>
              <a:gd name="connsiteX198" fmla="*/ 26617 w 1586410"/>
              <a:gd name="connsiteY198" fmla="*/ 587798 h 1586410"/>
              <a:gd name="connsiteX199" fmla="*/ 36911 w 1586410"/>
              <a:gd name="connsiteY199" fmla="*/ 559026 h 1586410"/>
              <a:gd name="connsiteX200" fmla="*/ 42693 w 1586410"/>
              <a:gd name="connsiteY200" fmla="*/ 534925 h 1586410"/>
              <a:gd name="connsiteX201" fmla="*/ 55845 w 1586410"/>
              <a:gd name="connsiteY201" fmla="*/ 506099 h 1586410"/>
              <a:gd name="connsiteX202" fmla="*/ 70789 w 1586410"/>
              <a:gd name="connsiteY202" fmla="*/ 464329 h 1586410"/>
              <a:gd name="connsiteX203" fmla="*/ 93837 w 1586410"/>
              <a:gd name="connsiteY203" fmla="*/ 422831 h 1586410"/>
              <a:gd name="connsiteX204" fmla="*/ 105901 w 1586410"/>
              <a:gd name="connsiteY204" fmla="*/ 396390 h 1586410"/>
              <a:gd name="connsiteX205" fmla="*/ 117784 w 1586410"/>
              <a:gd name="connsiteY205" fmla="*/ 379715 h 1586410"/>
              <a:gd name="connsiteX206" fmla="*/ 132775 w 1586410"/>
              <a:gd name="connsiteY206" fmla="*/ 352724 h 1586410"/>
              <a:gd name="connsiteX207" fmla="*/ 176808 w 1586410"/>
              <a:gd name="connsiteY207" fmla="*/ 296890 h 1586410"/>
              <a:gd name="connsiteX208" fmla="*/ 194272 w 1586410"/>
              <a:gd name="connsiteY208" fmla="*/ 272383 h 1586410"/>
              <a:gd name="connsiteX209" fmla="*/ 201668 w 1586410"/>
              <a:gd name="connsiteY209" fmla="*/ 265366 h 1586410"/>
              <a:gd name="connsiteX210" fmla="*/ 210481 w 1586410"/>
              <a:gd name="connsiteY210" fmla="*/ 254192 h 1586410"/>
              <a:gd name="connsiteX211" fmla="*/ 301809 w 1586410"/>
              <a:gd name="connsiteY211" fmla="*/ 169944 h 1586410"/>
              <a:gd name="connsiteX212" fmla="*/ 303301 w 1586410"/>
              <a:gd name="connsiteY212" fmla="*/ 168946 h 1586410"/>
              <a:gd name="connsiteX213" fmla="*/ 305549 w 1586410"/>
              <a:gd name="connsiteY213" fmla="*/ 166813 h 1586410"/>
              <a:gd name="connsiteX214" fmla="*/ 322300 w 1586410"/>
              <a:gd name="connsiteY214" fmla="*/ 156246 h 1586410"/>
              <a:gd name="connsiteX215" fmla="*/ 404663 w 1586410"/>
              <a:gd name="connsiteY215" fmla="*/ 101190 h 1586410"/>
              <a:gd name="connsiteX216" fmla="*/ 423185 w 1586410"/>
              <a:gd name="connsiteY216" fmla="*/ 92604 h 1586410"/>
              <a:gd name="connsiteX217" fmla="*/ 437477 w 1586410"/>
              <a:gd name="connsiteY217" fmla="*/ 83588 h 1586410"/>
              <a:gd name="connsiteX218" fmla="*/ 510480 w 1586410"/>
              <a:gd name="connsiteY218" fmla="*/ 51577 h 1586410"/>
              <a:gd name="connsiteX219" fmla="*/ 514475 w 1586410"/>
              <a:gd name="connsiteY219" fmla="*/ 50287 h 1586410"/>
              <a:gd name="connsiteX220" fmla="*/ 516947 w 1586410"/>
              <a:gd name="connsiteY220" fmla="*/ 49141 h 1586410"/>
              <a:gd name="connsiteX221" fmla="*/ 526235 w 1586410"/>
              <a:gd name="connsiteY221" fmla="*/ 46491 h 1586410"/>
              <a:gd name="connsiteX222" fmla="*/ 587798 w 1586410"/>
              <a:gd name="connsiteY222" fmla="*/ 26617 h 1586410"/>
              <a:gd name="connsiteX223" fmla="*/ 620364 w 1586410"/>
              <a:gd name="connsiteY223" fmla="*/ 19630 h 1586410"/>
              <a:gd name="connsiteX224" fmla="*/ 636564 w 1586410"/>
              <a:gd name="connsiteY224" fmla="*/ 15008 h 1586410"/>
              <a:gd name="connsiteX225" fmla="*/ 648721 w 1586410"/>
              <a:gd name="connsiteY225" fmla="*/ 13546 h 1586410"/>
              <a:gd name="connsiteX226" fmla="*/ 667238 w 1586410"/>
              <a:gd name="connsiteY226" fmla="*/ 9573 h 1586410"/>
              <a:gd name="connsiteX227" fmla="*/ 746466 w 1586410"/>
              <a:gd name="connsiteY227" fmla="*/ 795 h 1586410"/>
              <a:gd name="connsiteX228" fmla="*/ 755568 w 1586410"/>
              <a:gd name="connsiteY228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1586410" h="1586410">
                <a:moveTo>
                  <a:pt x="793205" y="890754"/>
                </a:moveTo>
                <a:lnTo>
                  <a:pt x="301713" y="1174517"/>
                </a:lnTo>
                <a:lnTo>
                  <a:pt x="305336" y="1179882"/>
                </a:lnTo>
                <a:lnTo>
                  <a:pt x="349828" y="1227531"/>
                </a:lnTo>
                <a:lnTo>
                  <a:pt x="383845" y="1262391"/>
                </a:lnTo>
                <a:lnTo>
                  <a:pt x="423052" y="1291411"/>
                </a:lnTo>
                <a:lnTo>
                  <a:pt x="476237" y="1328991"/>
                </a:lnTo>
                <a:lnTo>
                  <a:pt x="518055" y="1349604"/>
                </a:lnTo>
                <a:lnTo>
                  <a:pt x="577172" y="1376863"/>
                </a:lnTo>
                <a:lnTo>
                  <a:pt x="629161" y="1391898"/>
                </a:lnTo>
                <a:lnTo>
                  <a:pt x="683385" y="1405719"/>
                </a:lnTo>
                <a:lnTo>
                  <a:pt x="738941" y="1411635"/>
                </a:lnTo>
                <a:lnTo>
                  <a:pt x="793205" y="1415460"/>
                </a:lnTo>
                <a:lnTo>
                  <a:pt x="847469" y="1411635"/>
                </a:lnTo>
                <a:lnTo>
                  <a:pt x="903025" y="1405719"/>
                </a:lnTo>
                <a:lnTo>
                  <a:pt x="957249" y="1391898"/>
                </a:lnTo>
                <a:lnTo>
                  <a:pt x="1009238" y="1376863"/>
                </a:lnTo>
                <a:lnTo>
                  <a:pt x="1068356" y="1349604"/>
                </a:lnTo>
                <a:lnTo>
                  <a:pt x="1110173" y="1328991"/>
                </a:lnTo>
                <a:lnTo>
                  <a:pt x="1163358" y="1291410"/>
                </a:lnTo>
                <a:lnTo>
                  <a:pt x="1202565" y="1262391"/>
                </a:lnTo>
                <a:lnTo>
                  <a:pt x="1236583" y="1227531"/>
                </a:lnTo>
                <a:lnTo>
                  <a:pt x="1281074" y="1179882"/>
                </a:lnTo>
                <a:lnTo>
                  <a:pt x="1284697" y="1174517"/>
                </a:lnTo>
                <a:close/>
                <a:moveTo>
                  <a:pt x="1368235" y="558760"/>
                </a:moveTo>
                <a:lnTo>
                  <a:pt x="962165" y="793205"/>
                </a:lnTo>
                <a:lnTo>
                  <a:pt x="1368235" y="1027650"/>
                </a:lnTo>
                <a:lnTo>
                  <a:pt x="1375175" y="1012005"/>
                </a:lnTo>
                <a:lnTo>
                  <a:pt x="1392740" y="954418"/>
                </a:lnTo>
                <a:lnTo>
                  <a:pt x="1405309" y="903518"/>
                </a:lnTo>
                <a:lnTo>
                  <a:pt x="1411682" y="847647"/>
                </a:lnTo>
                <a:lnTo>
                  <a:pt x="1415260" y="793205"/>
                </a:lnTo>
                <a:lnTo>
                  <a:pt x="1411682" y="738763"/>
                </a:lnTo>
                <a:lnTo>
                  <a:pt x="1405309" y="682892"/>
                </a:lnTo>
                <a:lnTo>
                  <a:pt x="1392740" y="631992"/>
                </a:lnTo>
                <a:lnTo>
                  <a:pt x="1375175" y="574405"/>
                </a:lnTo>
                <a:close/>
                <a:moveTo>
                  <a:pt x="218175" y="558760"/>
                </a:moveTo>
                <a:lnTo>
                  <a:pt x="211235" y="574405"/>
                </a:lnTo>
                <a:lnTo>
                  <a:pt x="193670" y="631992"/>
                </a:lnTo>
                <a:lnTo>
                  <a:pt x="181101" y="682892"/>
                </a:lnTo>
                <a:lnTo>
                  <a:pt x="174728" y="738763"/>
                </a:lnTo>
                <a:lnTo>
                  <a:pt x="171150" y="793205"/>
                </a:lnTo>
                <a:lnTo>
                  <a:pt x="174728" y="847647"/>
                </a:lnTo>
                <a:lnTo>
                  <a:pt x="181101" y="903518"/>
                </a:lnTo>
                <a:lnTo>
                  <a:pt x="193670" y="954418"/>
                </a:lnTo>
                <a:lnTo>
                  <a:pt x="211235" y="1012005"/>
                </a:lnTo>
                <a:lnTo>
                  <a:pt x="218175" y="1027650"/>
                </a:lnTo>
                <a:lnTo>
                  <a:pt x="624245" y="793205"/>
                </a:lnTo>
                <a:close/>
                <a:moveTo>
                  <a:pt x="791124" y="170803"/>
                </a:moveTo>
                <a:lnTo>
                  <a:pt x="763966" y="172110"/>
                </a:lnTo>
                <a:lnTo>
                  <a:pt x="689790" y="180009"/>
                </a:lnTo>
                <a:lnTo>
                  <a:pt x="661023" y="185298"/>
                </a:lnTo>
                <a:lnTo>
                  <a:pt x="582467" y="208015"/>
                </a:lnTo>
                <a:lnTo>
                  <a:pt x="564462" y="213931"/>
                </a:lnTo>
                <a:lnTo>
                  <a:pt x="476237" y="257419"/>
                </a:lnTo>
                <a:lnTo>
                  <a:pt x="423052" y="294999"/>
                </a:lnTo>
                <a:lnTo>
                  <a:pt x="383845" y="324019"/>
                </a:lnTo>
                <a:lnTo>
                  <a:pt x="349828" y="358879"/>
                </a:lnTo>
                <a:lnTo>
                  <a:pt x="305336" y="406528"/>
                </a:lnTo>
                <a:lnTo>
                  <a:pt x="301713" y="411893"/>
                </a:lnTo>
                <a:lnTo>
                  <a:pt x="793205" y="695656"/>
                </a:lnTo>
                <a:lnTo>
                  <a:pt x="1284697" y="411893"/>
                </a:lnTo>
                <a:lnTo>
                  <a:pt x="1281544" y="407223"/>
                </a:lnTo>
                <a:lnTo>
                  <a:pt x="1190928" y="314481"/>
                </a:lnTo>
                <a:lnTo>
                  <a:pt x="1161284" y="293534"/>
                </a:lnTo>
                <a:lnTo>
                  <a:pt x="1083997" y="244019"/>
                </a:lnTo>
                <a:lnTo>
                  <a:pt x="1041448" y="224399"/>
                </a:lnTo>
                <a:lnTo>
                  <a:pt x="962966" y="195969"/>
                </a:lnTo>
                <a:lnTo>
                  <a:pt x="904693" y="181116"/>
                </a:lnTo>
                <a:lnTo>
                  <a:pt x="884526" y="177387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2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7" y="182178"/>
                </a:lnTo>
                <a:lnTo>
                  <a:pt x="1314027" y="194272"/>
                </a:lnTo>
                <a:lnTo>
                  <a:pt x="1352054" y="234355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5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5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4" y="1352055"/>
                </a:lnTo>
                <a:lnTo>
                  <a:pt x="1314027" y="1392138"/>
                </a:lnTo>
                <a:lnTo>
                  <a:pt x="1297057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2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8" y="296890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0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C3289D5E-F513-4AB3-91C4-3C155C6B4E51}"/>
              </a:ext>
            </a:extLst>
          </p:cNvPr>
          <p:cNvSpPr/>
          <p:nvPr/>
        </p:nvSpPr>
        <p:spPr>
          <a:xfrm>
            <a:off x="7905096" y="4741909"/>
            <a:ext cx="1586410" cy="1586410"/>
          </a:xfrm>
          <a:custGeom>
            <a:avLst/>
            <a:gdLst>
              <a:gd name="connsiteX0" fmla="*/ 793205 w 1586410"/>
              <a:gd name="connsiteY0" fmla="*/ 922074 h 1586410"/>
              <a:gd name="connsiteX1" fmla="*/ 369304 w 1586410"/>
              <a:gd name="connsiteY1" fmla="*/ 1166813 h 1586410"/>
              <a:gd name="connsiteX2" fmla="*/ 395423 w 1586410"/>
              <a:gd name="connsiteY2" fmla="*/ 1192928 h 1586410"/>
              <a:gd name="connsiteX3" fmla="*/ 435004 w 1586410"/>
              <a:gd name="connsiteY3" fmla="*/ 1230642 h 1586410"/>
              <a:gd name="connsiteX4" fmla="*/ 479700 w 1586410"/>
              <a:gd name="connsiteY4" fmla="*/ 1261951 h 1586410"/>
              <a:gd name="connsiteX5" fmla="*/ 515637 w 1586410"/>
              <a:gd name="connsiteY5" fmla="*/ 1285856 h 1586410"/>
              <a:gd name="connsiteX6" fmla="*/ 567875 w 1586410"/>
              <a:gd name="connsiteY6" fmla="*/ 1310203 h 1586410"/>
              <a:gd name="connsiteX7" fmla="*/ 604986 w 1586410"/>
              <a:gd name="connsiteY7" fmla="*/ 1326582 h 1586410"/>
              <a:gd name="connsiteX8" fmla="*/ 653502 w 1586410"/>
              <a:gd name="connsiteY8" fmla="*/ 1339586 h 1586410"/>
              <a:gd name="connsiteX9" fmla="*/ 698354 w 1586410"/>
              <a:gd name="connsiteY9" fmla="*/ 1350877 h 1586410"/>
              <a:gd name="connsiteX10" fmla="*/ 744906 w 1586410"/>
              <a:gd name="connsiteY10" fmla="*/ 1355102 h 1586410"/>
              <a:gd name="connsiteX11" fmla="*/ 793205 w 1586410"/>
              <a:gd name="connsiteY11" fmla="*/ 1358901 h 1586410"/>
              <a:gd name="connsiteX12" fmla="*/ 841504 w 1586410"/>
              <a:gd name="connsiteY12" fmla="*/ 1355102 h 1586410"/>
              <a:gd name="connsiteX13" fmla="*/ 888056 w 1586410"/>
              <a:gd name="connsiteY13" fmla="*/ 1350877 h 1586410"/>
              <a:gd name="connsiteX14" fmla="*/ 932908 w 1586410"/>
              <a:gd name="connsiteY14" fmla="*/ 1339586 h 1586410"/>
              <a:gd name="connsiteX15" fmla="*/ 981424 w 1586410"/>
              <a:gd name="connsiteY15" fmla="*/ 1326582 h 1586410"/>
              <a:gd name="connsiteX16" fmla="*/ 1018535 w 1586410"/>
              <a:gd name="connsiteY16" fmla="*/ 1310203 h 1586410"/>
              <a:gd name="connsiteX17" fmla="*/ 1070773 w 1586410"/>
              <a:gd name="connsiteY17" fmla="*/ 1285856 h 1586410"/>
              <a:gd name="connsiteX18" fmla="*/ 1106709 w 1586410"/>
              <a:gd name="connsiteY18" fmla="*/ 1261951 h 1586410"/>
              <a:gd name="connsiteX19" fmla="*/ 1151406 w 1586410"/>
              <a:gd name="connsiteY19" fmla="*/ 1230642 h 1586410"/>
              <a:gd name="connsiteX20" fmla="*/ 1190986 w 1586410"/>
              <a:gd name="connsiteY20" fmla="*/ 1192929 h 1586410"/>
              <a:gd name="connsiteX21" fmla="*/ 1217106 w 1586410"/>
              <a:gd name="connsiteY21" fmla="*/ 1166813 h 1586410"/>
              <a:gd name="connsiteX22" fmla="*/ 1328313 w 1586410"/>
              <a:gd name="connsiteY22" fmla="*/ 613129 h 1586410"/>
              <a:gd name="connsiteX23" fmla="*/ 1016412 w 1586410"/>
              <a:gd name="connsiteY23" fmla="*/ 793205 h 1586410"/>
              <a:gd name="connsiteX24" fmla="*/ 1328313 w 1586410"/>
              <a:gd name="connsiteY24" fmla="*/ 973281 h 1586410"/>
              <a:gd name="connsiteX25" fmla="*/ 1337556 w 1586410"/>
              <a:gd name="connsiteY25" fmla="*/ 940769 h 1586410"/>
              <a:gd name="connsiteX26" fmla="*/ 1350082 w 1586410"/>
              <a:gd name="connsiteY26" fmla="*/ 889058 h 1586410"/>
              <a:gd name="connsiteX27" fmla="*/ 1355137 w 1586410"/>
              <a:gd name="connsiteY27" fmla="*/ 842426 h 1586410"/>
              <a:gd name="connsiteX28" fmla="*/ 1358261 w 1586410"/>
              <a:gd name="connsiteY28" fmla="*/ 793205 h 1586410"/>
              <a:gd name="connsiteX29" fmla="*/ 1355137 w 1586410"/>
              <a:gd name="connsiteY29" fmla="*/ 743984 h 1586410"/>
              <a:gd name="connsiteX30" fmla="*/ 1350082 w 1586410"/>
              <a:gd name="connsiteY30" fmla="*/ 697352 h 1586410"/>
              <a:gd name="connsiteX31" fmla="*/ 1337556 w 1586410"/>
              <a:gd name="connsiteY31" fmla="*/ 645641 h 1586410"/>
              <a:gd name="connsiteX32" fmla="*/ 258097 w 1586410"/>
              <a:gd name="connsiteY32" fmla="*/ 613128 h 1586410"/>
              <a:gd name="connsiteX33" fmla="*/ 248857 w 1586410"/>
              <a:gd name="connsiteY33" fmla="*/ 645629 h 1586410"/>
              <a:gd name="connsiteX34" fmla="*/ 236327 w 1586410"/>
              <a:gd name="connsiteY34" fmla="*/ 697355 h 1586410"/>
              <a:gd name="connsiteX35" fmla="*/ 231274 w 1586410"/>
              <a:gd name="connsiteY35" fmla="*/ 743980 h 1586410"/>
              <a:gd name="connsiteX36" fmla="*/ 228149 w 1586410"/>
              <a:gd name="connsiteY36" fmla="*/ 793205 h 1586410"/>
              <a:gd name="connsiteX37" fmla="*/ 231274 w 1586410"/>
              <a:gd name="connsiteY37" fmla="*/ 842430 h 1586410"/>
              <a:gd name="connsiteX38" fmla="*/ 236327 w 1586410"/>
              <a:gd name="connsiteY38" fmla="*/ 889055 h 1586410"/>
              <a:gd name="connsiteX39" fmla="*/ 248857 w 1586410"/>
              <a:gd name="connsiteY39" fmla="*/ 940781 h 1586410"/>
              <a:gd name="connsiteX40" fmla="*/ 258097 w 1586410"/>
              <a:gd name="connsiteY40" fmla="*/ 973282 h 1586410"/>
              <a:gd name="connsiteX41" fmla="*/ 569998 w 1586410"/>
              <a:gd name="connsiteY41" fmla="*/ 793205 h 1586410"/>
              <a:gd name="connsiteX42" fmla="*/ 792795 w 1586410"/>
              <a:gd name="connsiteY42" fmla="*/ 227541 h 1586410"/>
              <a:gd name="connsiteX43" fmla="*/ 708017 w 1586410"/>
              <a:gd name="connsiteY43" fmla="*/ 234209 h 1586410"/>
              <a:gd name="connsiteX44" fmla="*/ 686703 w 1586410"/>
              <a:gd name="connsiteY44" fmla="*/ 238466 h 1586410"/>
              <a:gd name="connsiteX45" fmla="*/ 623227 w 1586410"/>
              <a:gd name="connsiteY45" fmla="*/ 254445 h 1586410"/>
              <a:gd name="connsiteX46" fmla="*/ 597197 w 1586410"/>
              <a:gd name="connsiteY46" fmla="*/ 263266 h 1586410"/>
              <a:gd name="connsiteX47" fmla="*/ 537940 w 1586410"/>
              <a:gd name="connsiteY47" fmla="*/ 289419 h 1586410"/>
              <a:gd name="connsiteX48" fmla="*/ 516475 w 1586410"/>
              <a:gd name="connsiteY48" fmla="*/ 299997 h 1586410"/>
              <a:gd name="connsiteX49" fmla="*/ 479700 w 1586410"/>
              <a:gd name="connsiteY49" fmla="*/ 324460 h 1586410"/>
              <a:gd name="connsiteX50" fmla="*/ 435004 w 1586410"/>
              <a:gd name="connsiteY50" fmla="*/ 355768 h 1586410"/>
              <a:gd name="connsiteX51" fmla="*/ 395423 w 1586410"/>
              <a:gd name="connsiteY51" fmla="*/ 393482 h 1586410"/>
              <a:gd name="connsiteX52" fmla="*/ 369304 w 1586410"/>
              <a:gd name="connsiteY52" fmla="*/ 419597 h 1586410"/>
              <a:gd name="connsiteX53" fmla="*/ 793205 w 1586410"/>
              <a:gd name="connsiteY53" fmla="*/ 664336 h 1586410"/>
              <a:gd name="connsiteX54" fmla="*/ 1217106 w 1586410"/>
              <a:gd name="connsiteY54" fmla="*/ 419597 h 1586410"/>
              <a:gd name="connsiteX55" fmla="*/ 1203444 w 1586410"/>
              <a:gd name="connsiteY55" fmla="*/ 405938 h 1586410"/>
              <a:gd name="connsiteX56" fmla="*/ 1138701 w 1586410"/>
              <a:gd name="connsiteY56" fmla="*/ 346869 h 1586410"/>
              <a:gd name="connsiteX57" fmla="*/ 1105595 w 1586410"/>
              <a:gd name="connsiteY57" fmla="*/ 323679 h 1586410"/>
              <a:gd name="connsiteX58" fmla="*/ 1042863 w 1586410"/>
              <a:gd name="connsiteY58" fmla="*/ 287546 h 1586410"/>
              <a:gd name="connsiteX59" fmla="*/ 1006013 w 1586410"/>
              <a:gd name="connsiteY59" fmla="*/ 270371 h 1586410"/>
              <a:gd name="connsiteX60" fmla="*/ 930237 w 1586410"/>
              <a:gd name="connsiteY60" fmla="*/ 246108 h 1586410"/>
              <a:gd name="connsiteX61" fmla="*/ 901416 w 1586410"/>
              <a:gd name="connsiteY61" fmla="*/ 238383 h 1586410"/>
              <a:gd name="connsiteX62" fmla="*/ 761417 w 1586410"/>
              <a:gd name="connsiteY62" fmla="*/ 0 h 1586410"/>
              <a:gd name="connsiteX63" fmla="*/ 775588 w 1586410"/>
              <a:gd name="connsiteY63" fmla="*/ 500 h 1586410"/>
              <a:gd name="connsiteX64" fmla="*/ 824993 w 1586410"/>
              <a:gd name="connsiteY64" fmla="*/ 0 h 1586410"/>
              <a:gd name="connsiteX65" fmla="*/ 866561 w 1586410"/>
              <a:gd name="connsiteY65" fmla="*/ 3712 h 1586410"/>
              <a:gd name="connsiteX66" fmla="*/ 879501 w 1586410"/>
              <a:gd name="connsiteY66" fmla="*/ 4169 h 1586410"/>
              <a:gd name="connsiteX67" fmla="*/ 886546 w 1586410"/>
              <a:gd name="connsiteY67" fmla="*/ 5496 h 1586410"/>
              <a:gd name="connsiteX68" fmla="*/ 902331 w 1586410"/>
              <a:gd name="connsiteY68" fmla="*/ 6906 h 1586410"/>
              <a:gd name="connsiteX69" fmla="*/ 932745 w 1586410"/>
              <a:gd name="connsiteY69" fmla="*/ 14203 h 1586410"/>
              <a:gd name="connsiteX70" fmla="*/ 998612 w 1586410"/>
              <a:gd name="connsiteY70" fmla="*/ 26617 h 1586410"/>
              <a:gd name="connsiteX71" fmla="*/ 1039517 w 1586410"/>
              <a:gd name="connsiteY71" fmla="*/ 39822 h 1586410"/>
              <a:gd name="connsiteX72" fmla="*/ 1051485 w 1586410"/>
              <a:gd name="connsiteY72" fmla="*/ 42693 h 1586410"/>
              <a:gd name="connsiteX73" fmla="*/ 1058918 w 1586410"/>
              <a:gd name="connsiteY73" fmla="*/ 46085 h 1586410"/>
              <a:gd name="connsiteX74" fmla="*/ 1075931 w 1586410"/>
              <a:gd name="connsiteY74" fmla="*/ 51577 h 1586410"/>
              <a:gd name="connsiteX75" fmla="*/ 1148933 w 1586410"/>
              <a:gd name="connsiteY75" fmla="*/ 83588 h 1586410"/>
              <a:gd name="connsiteX76" fmla="*/ 1169363 w 1586410"/>
              <a:gd name="connsiteY76" fmla="*/ 96476 h 1586410"/>
              <a:gd name="connsiteX77" fmla="*/ 1190020 w 1586410"/>
              <a:gd name="connsiteY77" fmla="*/ 105901 h 1586410"/>
              <a:gd name="connsiteX78" fmla="*/ 1234111 w 1586410"/>
              <a:gd name="connsiteY78" fmla="*/ 137321 h 1586410"/>
              <a:gd name="connsiteX79" fmla="*/ 1280861 w 1586410"/>
              <a:gd name="connsiteY79" fmla="*/ 166813 h 1586410"/>
              <a:gd name="connsiteX80" fmla="*/ 1297058 w 1586410"/>
              <a:gd name="connsiteY80" fmla="*/ 182179 h 1586410"/>
              <a:gd name="connsiteX81" fmla="*/ 1314027 w 1586410"/>
              <a:gd name="connsiteY81" fmla="*/ 194272 h 1586410"/>
              <a:gd name="connsiteX82" fmla="*/ 1352052 w 1586410"/>
              <a:gd name="connsiteY82" fmla="*/ 234353 h 1586410"/>
              <a:gd name="connsiteX83" fmla="*/ 1392138 w 1586410"/>
              <a:gd name="connsiteY83" fmla="*/ 272383 h 1586410"/>
              <a:gd name="connsiteX84" fmla="*/ 1404233 w 1586410"/>
              <a:gd name="connsiteY84" fmla="*/ 289354 h 1586410"/>
              <a:gd name="connsiteX85" fmla="*/ 1419597 w 1586410"/>
              <a:gd name="connsiteY85" fmla="*/ 305550 h 1586410"/>
              <a:gd name="connsiteX86" fmla="*/ 1449085 w 1586410"/>
              <a:gd name="connsiteY86" fmla="*/ 352294 h 1586410"/>
              <a:gd name="connsiteX87" fmla="*/ 1480509 w 1586410"/>
              <a:gd name="connsiteY87" fmla="*/ 396390 h 1586410"/>
              <a:gd name="connsiteX88" fmla="*/ 1489935 w 1586410"/>
              <a:gd name="connsiteY88" fmla="*/ 417049 h 1586410"/>
              <a:gd name="connsiteX89" fmla="*/ 1502822 w 1586410"/>
              <a:gd name="connsiteY89" fmla="*/ 437477 h 1586410"/>
              <a:gd name="connsiteX90" fmla="*/ 1534834 w 1586410"/>
              <a:gd name="connsiteY90" fmla="*/ 510480 h 1586410"/>
              <a:gd name="connsiteX91" fmla="*/ 1540325 w 1586410"/>
              <a:gd name="connsiteY91" fmla="*/ 527490 h 1586410"/>
              <a:gd name="connsiteX92" fmla="*/ 1543717 w 1586410"/>
              <a:gd name="connsiteY92" fmla="*/ 534925 h 1586410"/>
              <a:gd name="connsiteX93" fmla="*/ 1546589 w 1586410"/>
              <a:gd name="connsiteY93" fmla="*/ 546895 h 1586410"/>
              <a:gd name="connsiteX94" fmla="*/ 1559793 w 1586410"/>
              <a:gd name="connsiteY94" fmla="*/ 587798 h 1586410"/>
              <a:gd name="connsiteX95" fmla="*/ 1576837 w 1586410"/>
              <a:gd name="connsiteY95" fmla="*/ 667238 h 1586410"/>
              <a:gd name="connsiteX96" fmla="*/ 1578015 w 1586410"/>
              <a:gd name="connsiteY96" fmla="*/ 677872 h 1586410"/>
              <a:gd name="connsiteX97" fmla="*/ 1579504 w 1586410"/>
              <a:gd name="connsiteY97" fmla="*/ 684079 h 1586410"/>
              <a:gd name="connsiteX98" fmla="*/ 1582833 w 1586410"/>
              <a:gd name="connsiteY98" fmla="*/ 721354 h 1586410"/>
              <a:gd name="connsiteX99" fmla="*/ 1585615 w 1586410"/>
              <a:gd name="connsiteY99" fmla="*/ 746466 h 1586410"/>
              <a:gd name="connsiteX100" fmla="*/ 1585684 w 1586410"/>
              <a:gd name="connsiteY100" fmla="*/ 753286 h 1586410"/>
              <a:gd name="connsiteX101" fmla="*/ 1586410 w 1586410"/>
              <a:gd name="connsiteY101" fmla="*/ 761417 h 1586410"/>
              <a:gd name="connsiteX102" fmla="*/ 1586089 w 1586410"/>
              <a:gd name="connsiteY102" fmla="*/ 793205 h 1586410"/>
              <a:gd name="connsiteX103" fmla="*/ 1586410 w 1586410"/>
              <a:gd name="connsiteY103" fmla="*/ 824993 h 1586410"/>
              <a:gd name="connsiteX104" fmla="*/ 1585684 w 1586410"/>
              <a:gd name="connsiteY104" fmla="*/ 833124 h 1586410"/>
              <a:gd name="connsiteX105" fmla="*/ 1585615 w 1586410"/>
              <a:gd name="connsiteY105" fmla="*/ 839944 h 1586410"/>
              <a:gd name="connsiteX106" fmla="*/ 1582833 w 1586410"/>
              <a:gd name="connsiteY106" fmla="*/ 865056 h 1586410"/>
              <a:gd name="connsiteX107" fmla="*/ 1579504 w 1586410"/>
              <a:gd name="connsiteY107" fmla="*/ 902331 h 1586410"/>
              <a:gd name="connsiteX108" fmla="*/ 1578015 w 1586410"/>
              <a:gd name="connsiteY108" fmla="*/ 908538 h 1586410"/>
              <a:gd name="connsiteX109" fmla="*/ 1576837 w 1586410"/>
              <a:gd name="connsiteY109" fmla="*/ 919172 h 1586410"/>
              <a:gd name="connsiteX110" fmla="*/ 1559793 w 1586410"/>
              <a:gd name="connsiteY110" fmla="*/ 998612 h 1586410"/>
              <a:gd name="connsiteX111" fmla="*/ 1546589 w 1586410"/>
              <a:gd name="connsiteY111" fmla="*/ 1039515 h 1586410"/>
              <a:gd name="connsiteX112" fmla="*/ 1543717 w 1586410"/>
              <a:gd name="connsiteY112" fmla="*/ 1051485 h 1586410"/>
              <a:gd name="connsiteX113" fmla="*/ 1540325 w 1586410"/>
              <a:gd name="connsiteY113" fmla="*/ 1058920 h 1586410"/>
              <a:gd name="connsiteX114" fmla="*/ 1534834 w 1586410"/>
              <a:gd name="connsiteY114" fmla="*/ 1075930 h 1586410"/>
              <a:gd name="connsiteX115" fmla="*/ 1502822 w 1586410"/>
              <a:gd name="connsiteY115" fmla="*/ 1148933 h 1586410"/>
              <a:gd name="connsiteX116" fmla="*/ 1489935 w 1586410"/>
              <a:gd name="connsiteY116" fmla="*/ 1169361 h 1586410"/>
              <a:gd name="connsiteX117" fmla="*/ 1480509 w 1586410"/>
              <a:gd name="connsiteY117" fmla="*/ 1190020 h 1586410"/>
              <a:gd name="connsiteX118" fmla="*/ 1449085 w 1586410"/>
              <a:gd name="connsiteY118" fmla="*/ 1234116 h 1586410"/>
              <a:gd name="connsiteX119" fmla="*/ 1419597 w 1586410"/>
              <a:gd name="connsiteY119" fmla="*/ 1280861 h 1586410"/>
              <a:gd name="connsiteX120" fmla="*/ 1404233 w 1586410"/>
              <a:gd name="connsiteY120" fmla="*/ 1297056 h 1586410"/>
              <a:gd name="connsiteX121" fmla="*/ 1392138 w 1586410"/>
              <a:gd name="connsiteY121" fmla="*/ 1314027 h 1586410"/>
              <a:gd name="connsiteX122" fmla="*/ 1352052 w 1586410"/>
              <a:gd name="connsiteY122" fmla="*/ 1352057 h 1586410"/>
              <a:gd name="connsiteX123" fmla="*/ 1314027 w 1586410"/>
              <a:gd name="connsiteY123" fmla="*/ 1392138 h 1586410"/>
              <a:gd name="connsiteX124" fmla="*/ 1297058 w 1586410"/>
              <a:gd name="connsiteY124" fmla="*/ 1404231 h 1586410"/>
              <a:gd name="connsiteX125" fmla="*/ 1280861 w 1586410"/>
              <a:gd name="connsiteY125" fmla="*/ 1419597 h 1586410"/>
              <a:gd name="connsiteX126" fmla="*/ 1234111 w 1586410"/>
              <a:gd name="connsiteY126" fmla="*/ 1449089 h 1586410"/>
              <a:gd name="connsiteX127" fmla="*/ 1190020 w 1586410"/>
              <a:gd name="connsiteY127" fmla="*/ 1480509 h 1586410"/>
              <a:gd name="connsiteX128" fmla="*/ 1169363 w 1586410"/>
              <a:gd name="connsiteY128" fmla="*/ 1489934 h 1586410"/>
              <a:gd name="connsiteX129" fmla="*/ 1148933 w 1586410"/>
              <a:gd name="connsiteY129" fmla="*/ 1502822 h 1586410"/>
              <a:gd name="connsiteX130" fmla="*/ 1075931 w 1586410"/>
              <a:gd name="connsiteY130" fmla="*/ 1534833 h 1586410"/>
              <a:gd name="connsiteX131" fmla="*/ 1058918 w 1586410"/>
              <a:gd name="connsiteY131" fmla="*/ 1540325 h 1586410"/>
              <a:gd name="connsiteX132" fmla="*/ 1051485 w 1586410"/>
              <a:gd name="connsiteY132" fmla="*/ 1543717 h 1586410"/>
              <a:gd name="connsiteX133" fmla="*/ 1039517 w 1586410"/>
              <a:gd name="connsiteY133" fmla="*/ 1546588 h 1586410"/>
              <a:gd name="connsiteX134" fmla="*/ 998612 w 1586410"/>
              <a:gd name="connsiteY134" fmla="*/ 1559793 h 1586410"/>
              <a:gd name="connsiteX135" fmla="*/ 919172 w 1586410"/>
              <a:gd name="connsiteY135" fmla="*/ 1576837 h 1586410"/>
              <a:gd name="connsiteX136" fmla="*/ 908537 w 1586410"/>
              <a:gd name="connsiteY136" fmla="*/ 1578015 h 1586410"/>
              <a:gd name="connsiteX137" fmla="*/ 902331 w 1586410"/>
              <a:gd name="connsiteY137" fmla="*/ 1579504 h 1586410"/>
              <a:gd name="connsiteX138" fmla="*/ 865060 w 1586410"/>
              <a:gd name="connsiteY138" fmla="*/ 1582832 h 1586410"/>
              <a:gd name="connsiteX139" fmla="*/ 839945 w 1586410"/>
              <a:gd name="connsiteY139" fmla="*/ 1585615 h 1586410"/>
              <a:gd name="connsiteX140" fmla="*/ 833124 w 1586410"/>
              <a:gd name="connsiteY140" fmla="*/ 1585684 h 1586410"/>
              <a:gd name="connsiteX141" fmla="*/ 824993 w 1586410"/>
              <a:gd name="connsiteY141" fmla="*/ 1586410 h 1586410"/>
              <a:gd name="connsiteX142" fmla="*/ 793205 w 1586410"/>
              <a:gd name="connsiteY142" fmla="*/ 1586088 h 1586410"/>
              <a:gd name="connsiteX143" fmla="*/ 761417 w 1586410"/>
              <a:gd name="connsiteY143" fmla="*/ 1586410 h 1586410"/>
              <a:gd name="connsiteX144" fmla="*/ 753287 w 1586410"/>
              <a:gd name="connsiteY144" fmla="*/ 1585684 h 1586410"/>
              <a:gd name="connsiteX145" fmla="*/ 746465 w 1586410"/>
              <a:gd name="connsiteY145" fmla="*/ 1585615 h 1586410"/>
              <a:gd name="connsiteX146" fmla="*/ 721350 w 1586410"/>
              <a:gd name="connsiteY146" fmla="*/ 1582832 h 1586410"/>
              <a:gd name="connsiteX147" fmla="*/ 684079 w 1586410"/>
              <a:gd name="connsiteY147" fmla="*/ 1579504 h 1586410"/>
              <a:gd name="connsiteX148" fmla="*/ 677874 w 1586410"/>
              <a:gd name="connsiteY148" fmla="*/ 1578015 h 1586410"/>
              <a:gd name="connsiteX149" fmla="*/ 667238 w 1586410"/>
              <a:gd name="connsiteY149" fmla="*/ 1576837 h 1586410"/>
              <a:gd name="connsiteX150" fmla="*/ 587798 w 1586410"/>
              <a:gd name="connsiteY150" fmla="*/ 1559793 h 1586410"/>
              <a:gd name="connsiteX151" fmla="*/ 546893 w 1586410"/>
              <a:gd name="connsiteY151" fmla="*/ 1546588 h 1586410"/>
              <a:gd name="connsiteX152" fmla="*/ 534925 w 1586410"/>
              <a:gd name="connsiteY152" fmla="*/ 1543717 h 1586410"/>
              <a:gd name="connsiteX153" fmla="*/ 527493 w 1586410"/>
              <a:gd name="connsiteY153" fmla="*/ 1540325 h 1586410"/>
              <a:gd name="connsiteX154" fmla="*/ 510479 w 1586410"/>
              <a:gd name="connsiteY154" fmla="*/ 1534833 h 1586410"/>
              <a:gd name="connsiteX155" fmla="*/ 437477 w 1586410"/>
              <a:gd name="connsiteY155" fmla="*/ 1502822 h 1586410"/>
              <a:gd name="connsiteX156" fmla="*/ 417047 w 1586410"/>
              <a:gd name="connsiteY156" fmla="*/ 1489934 h 1586410"/>
              <a:gd name="connsiteX157" fmla="*/ 396390 w 1586410"/>
              <a:gd name="connsiteY157" fmla="*/ 1480509 h 1586410"/>
              <a:gd name="connsiteX158" fmla="*/ 352300 w 1586410"/>
              <a:gd name="connsiteY158" fmla="*/ 1449089 h 1586410"/>
              <a:gd name="connsiteX159" fmla="*/ 305549 w 1586410"/>
              <a:gd name="connsiteY159" fmla="*/ 1419597 h 1586410"/>
              <a:gd name="connsiteX160" fmla="*/ 289352 w 1586410"/>
              <a:gd name="connsiteY160" fmla="*/ 1404231 h 1586410"/>
              <a:gd name="connsiteX161" fmla="*/ 272383 w 1586410"/>
              <a:gd name="connsiteY161" fmla="*/ 1392138 h 1586410"/>
              <a:gd name="connsiteX162" fmla="*/ 234358 w 1586410"/>
              <a:gd name="connsiteY162" fmla="*/ 1352057 h 1586410"/>
              <a:gd name="connsiteX163" fmla="*/ 194272 w 1586410"/>
              <a:gd name="connsiteY163" fmla="*/ 1314027 h 1586410"/>
              <a:gd name="connsiteX164" fmla="*/ 182177 w 1586410"/>
              <a:gd name="connsiteY164" fmla="*/ 1297056 h 1586410"/>
              <a:gd name="connsiteX165" fmla="*/ 166813 w 1586410"/>
              <a:gd name="connsiteY165" fmla="*/ 1280861 h 1586410"/>
              <a:gd name="connsiteX166" fmla="*/ 137325 w 1586410"/>
              <a:gd name="connsiteY166" fmla="*/ 1234116 h 1586410"/>
              <a:gd name="connsiteX167" fmla="*/ 105901 w 1586410"/>
              <a:gd name="connsiteY167" fmla="*/ 1190020 h 1586410"/>
              <a:gd name="connsiteX168" fmla="*/ 96475 w 1586410"/>
              <a:gd name="connsiteY168" fmla="*/ 1169361 h 1586410"/>
              <a:gd name="connsiteX169" fmla="*/ 83588 w 1586410"/>
              <a:gd name="connsiteY169" fmla="*/ 1148933 h 1586410"/>
              <a:gd name="connsiteX170" fmla="*/ 51577 w 1586410"/>
              <a:gd name="connsiteY170" fmla="*/ 1075930 h 1586410"/>
              <a:gd name="connsiteX171" fmla="*/ 46086 w 1586410"/>
              <a:gd name="connsiteY171" fmla="*/ 1058920 h 1586410"/>
              <a:gd name="connsiteX172" fmla="*/ 42693 w 1586410"/>
              <a:gd name="connsiteY172" fmla="*/ 1051485 h 1586410"/>
              <a:gd name="connsiteX173" fmla="*/ 39821 w 1586410"/>
              <a:gd name="connsiteY173" fmla="*/ 1039514 h 1586410"/>
              <a:gd name="connsiteX174" fmla="*/ 26617 w 1586410"/>
              <a:gd name="connsiteY174" fmla="*/ 998612 h 1586410"/>
              <a:gd name="connsiteX175" fmla="*/ 9573 w 1586410"/>
              <a:gd name="connsiteY175" fmla="*/ 919172 h 1586410"/>
              <a:gd name="connsiteX176" fmla="*/ 8395 w 1586410"/>
              <a:gd name="connsiteY176" fmla="*/ 908538 h 1586410"/>
              <a:gd name="connsiteX177" fmla="*/ 6906 w 1586410"/>
              <a:gd name="connsiteY177" fmla="*/ 902331 h 1586410"/>
              <a:gd name="connsiteX178" fmla="*/ 3577 w 1586410"/>
              <a:gd name="connsiteY178" fmla="*/ 865054 h 1586410"/>
              <a:gd name="connsiteX179" fmla="*/ 795 w 1586410"/>
              <a:gd name="connsiteY179" fmla="*/ 839944 h 1586410"/>
              <a:gd name="connsiteX180" fmla="*/ 726 w 1586410"/>
              <a:gd name="connsiteY180" fmla="*/ 833125 h 1586410"/>
              <a:gd name="connsiteX181" fmla="*/ 0 w 1586410"/>
              <a:gd name="connsiteY181" fmla="*/ 824993 h 1586410"/>
              <a:gd name="connsiteX182" fmla="*/ 322 w 1586410"/>
              <a:gd name="connsiteY182" fmla="*/ 793205 h 1586410"/>
              <a:gd name="connsiteX183" fmla="*/ 0 w 1586410"/>
              <a:gd name="connsiteY183" fmla="*/ 761417 h 1586410"/>
              <a:gd name="connsiteX184" fmla="*/ 726 w 1586410"/>
              <a:gd name="connsiteY184" fmla="*/ 753285 h 1586410"/>
              <a:gd name="connsiteX185" fmla="*/ 795 w 1586410"/>
              <a:gd name="connsiteY185" fmla="*/ 746466 h 1586410"/>
              <a:gd name="connsiteX186" fmla="*/ 3577 w 1586410"/>
              <a:gd name="connsiteY186" fmla="*/ 721356 h 1586410"/>
              <a:gd name="connsiteX187" fmla="*/ 6906 w 1586410"/>
              <a:gd name="connsiteY187" fmla="*/ 684079 h 1586410"/>
              <a:gd name="connsiteX188" fmla="*/ 8395 w 1586410"/>
              <a:gd name="connsiteY188" fmla="*/ 677872 h 1586410"/>
              <a:gd name="connsiteX189" fmla="*/ 9573 w 1586410"/>
              <a:gd name="connsiteY189" fmla="*/ 667238 h 1586410"/>
              <a:gd name="connsiteX190" fmla="*/ 26617 w 1586410"/>
              <a:gd name="connsiteY190" fmla="*/ 587798 h 1586410"/>
              <a:gd name="connsiteX191" fmla="*/ 36911 w 1586410"/>
              <a:gd name="connsiteY191" fmla="*/ 559026 h 1586410"/>
              <a:gd name="connsiteX192" fmla="*/ 42693 w 1586410"/>
              <a:gd name="connsiteY192" fmla="*/ 534925 h 1586410"/>
              <a:gd name="connsiteX193" fmla="*/ 55845 w 1586410"/>
              <a:gd name="connsiteY193" fmla="*/ 506099 h 1586410"/>
              <a:gd name="connsiteX194" fmla="*/ 70789 w 1586410"/>
              <a:gd name="connsiteY194" fmla="*/ 464329 h 1586410"/>
              <a:gd name="connsiteX195" fmla="*/ 93836 w 1586410"/>
              <a:gd name="connsiteY195" fmla="*/ 422832 h 1586410"/>
              <a:gd name="connsiteX196" fmla="*/ 105901 w 1586410"/>
              <a:gd name="connsiteY196" fmla="*/ 396390 h 1586410"/>
              <a:gd name="connsiteX197" fmla="*/ 117785 w 1586410"/>
              <a:gd name="connsiteY197" fmla="*/ 379714 h 1586410"/>
              <a:gd name="connsiteX198" fmla="*/ 132775 w 1586410"/>
              <a:gd name="connsiteY198" fmla="*/ 352724 h 1586410"/>
              <a:gd name="connsiteX199" fmla="*/ 176806 w 1586410"/>
              <a:gd name="connsiteY199" fmla="*/ 296892 h 1586410"/>
              <a:gd name="connsiteX200" fmla="*/ 194272 w 1586410"/>
              <a:gd name="connsiteY200" fmla="*/ 272383 h 1586410"/>
              <a:gd name="connsiteX201" fmla="*/ 201669 w 1586410"/>
              <a:gd name="connsiteY201" fmla="*/ 265365 h 1586410"/>
              <a:gd name="connsiteX202" fmla="*/ 210481 w 1586410"/>
              <a:gd name="connsiteY202" fmla="*/ 254192 h 1586410"/>
              <a:gd name="connsiteX203" fmla="*/ 301809 w 1586410"/>
              <a:gd name="connsiteY203" fmla="*/ 169944 h 1586410"/>
              <a:gd name="connsiteX204" fmla="*/ 303300 w 1586410"/>
              <a:gd name="connsiteY204" fmla="*/ 168947 h 1586410"/>
              <a:gd name="connsiteX205" fmla="*/ 305549 w 1586410"/>
              <a:gd name="connsiteY205" fmla="*/ 166813 h 1586410"/>
              <a:gd name="connsiteX206" fmla="*/ 322308 w 1586410"/>
              <a:gd name="connsiteY206" fmla="*/ 156241 h 1586410"/>
              <a:gd name="connsiteX207" fmla="*/ 404663 w 1586410"/>
              <a:gd name="connsiteY207" fmla="*/ 101190 h 1586410"/>
              <a:gd name="connsiteX208" fmla="*/ 423184 w 1586410"/>
              <a:gd name="connsiteY208" fmla="*/ 92605 h 1586410"/>
              <a:gd name="connsiteX209" fmla="*/ 437477 w 1586410"/>
              <a:gd name="connsiteY209" fmla="*/ 83588 h 1586410"/>
              <a:gd name="connsiteX210" fmla="*/ 510479 w 1586410"/>
              <a:gd name="connsiteY210" fmla="*/ 51577 h 1586410"/>
              <a:gd name="connsiteX211" fmla="*/ 514477 w 1586410"/>
              <a:gd name="connsiteY211" fmla="*/ 50286 h 1586410"/>
              <a:gd name="connsiteX212" fmla="*/ 516947 w 1586410"/>
              <a:gd name="connsiteY212" fmla="*/ 49141 h 1586410"/>
              <a:gd name="connsiteX213" fmla="*/ 526230 w 1586410"/>
              <a:gd name="connsiteY213" fmla="*/ 46492 h 1586410"/>
              <a:gd name="connsiteX214" fmla="*/ 587798 w 1586410"/>
              <a:gd name="connsiteY214" fmla="*/ 26617 h 1586410"/>
              <a:gd name="connsiteX215" fmla="*/ 620366 w 1586410"/>
              <a:gd name="connsiteY215" fmla="*/ 19630 h 1586410"/>
              <a:gd name="connsiteX216" fmla="*/ 636564 w 1586410"/>
              <a:gd name="connsiteY216" fmla="*/ 15008 h 1586410"/>
              <a:gd name="connsiteX217" fmla="*/ 648720 w 1586410"/>
              <a:gd name="connsiteY217" fmla="*/ 13546 h 1586410"/>
              <a:gd name="connsiteX218" fmla="*/ 667238 w 1586410"/>
              <a:gd name="connsiteY218" fmla="*/ 9573 h 1586410"/>
              <a:gd name="connsiteX219" fmla="*/ 746465 w 1586410"/>
              <a:gd name="connsiteY219" fmla="*/ 795 h 1586410"/>
              <a:gd name="connsiteX220" fmla="*/ 755569 w 1586410"/>
              <a:gd name="connsiteY22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</a:cxnLst>
            <a:rect l="l" t="t" r="r" b="b"/>
            <a:pathLst>
              <a:path w="1586410" h="1586410">
                <a:moveTo>
                  <a:pt x="793205" y="922074"/>
                </a:moveTo>
                <a:lnTo>
                  <a:pt x="369304" y="1166813"/>
                </a:lnTo>
                <a:lnTo>
                  <a:pt x="395423" y="1192928"/>
                </a:lnTo>
                <a:lnTo>
                  <a:pt x="435004" y="1230642"/>
                </a:lnTo>
                <a:lnTo>
                  <a:pt x="479700" y="1261951"/>
                </a:lnTo>
                <a:lnTo>
                  <a:pt x="515637" y="1285856"/>
                </a:lnTo>
                <a:lnTo>
                  <a:pt x="567875" y="1310203"/>
                </a:lnTo>
                <a:lnTo>
                  <a:pt x="604986" y="1326582"/>
                </a:lnTo>
                <a:lnTo>
                  <a:pt x="653502" y="1339586"/>
                </a:lnTo>
                <a:lnTo>
                  <a:pt x="698354" y="1350877"/>
                </a:lnTo>
                <a:lnTo>
                  <a:pt x="744906" y="1355102"/>
                </a:lnTo>
                <a:lnTo>
                  <a:pt x="793205" y="1358901"/>
                </a:lnTo>
                <a:lnTo>
                  <a:pt x="841504" y="1355102"/>
                </a:lnTo>
                <a:lnTo>
                  <a:pt x="888056" y="1350877"/>
                </a:lnTo>
                <a:lnTo>
                  <a:pt x="932908" y="1339586"/>
                </a:lnTo>
                <a:lnTo>
                  <a:pt x="981424" y="1326582"/>
                </a:lnTo>
                <a:lnTo>
                  <a:pt x="1018535" y="1310203"/>
                </a:lnTo>
                <a:lnTo>
                  <a:pt x="1070773" y="1285856"/>
                </a:lnTo>
                <a:lnTo>
                  <a:pt x="1106709" y="1261951"/>
                </a:lnTo>
                <a:lnTo>
                  <a:pt x="1151406" y="1230642"/>
                </a:lnTo>
                <a:lnTo>
                  <a:pt x="1190986" y="1192929"/>
                </a:lnTo>
                <a:lnTo>
                  <a:pt x="1217106" y="1166813"/>
                </a:lnTo>
                <a:close/>
                <a:moveTo>
                  <a:pt x="1328313" y="613129"/>
                </a:moveTo>
                <a:lnTo>
                  <a:pt x="1016412" y="793205"/>
                </a:lnTo>
                <a:lnTo>
                  <a:pt x="1328313" y="973281"/>
                </a:lnTo>
                <a:lnTo>
                  <a:pt x="1337556" y="940769"/>
                </a:lnTo>
                <a:lnTo>
                  <a:pt x="1350082" y="889058"/>
                </a:lnTo>
                <a:lnTo>
                  <a:pt x="1355137" y="842426"/>
                </a:lnTo>
                <a:lnTo>
                  <a:pt x="1358261" y="793205"/>
                </a:lnTo>
                <a:lnTo>
                  <a:pt x="1355137" y="743984"/>
                </a:lnTo>
                <a:lnTo>
                  <a:pt x="1350082" y="697352"/>
                </a:lnTo>
                <a:lnTo>
                  <a:pt x="1337556" y="645641"/>
                </a:lnTo>
                <a:close/>
                <a:moveTo>
                  <a:pt x="258097" y="613128"/>
                </a:moveTo>
                <a:lnTo>
                  <a:pt x="248857" y="645629"/>
                </a:lnTo>
                <a:lnTo>
                  <a:pt x="236327" y="697355"/>
                </a:lnTo>
                <a:lnTo>
                  <a:pt x="231274" y="743980"/>
                </a:lnTo>
                <a:lnTo>
                  <a:pt x="228149" y="793205"/>
                </a:lnTo>
                <a:lnTo>
                  <a:pt x="231274" y="842430"/>
                </a:lnTo>
                <a:lnTo>
                  <a:pt x="236327" y="889055"/>
                </a:lnTo>
                <a:lnTo>
                  <a:pt x="248857" y="940781"/>
                </a:lnTo>
                <a:lnTo>
                  <a:pt x="258097" y="973282"/>
                </a:lnTo>
                <a:lnTo>
                  <a:pt x="569998" y="793205"/>
                </a:lnTo>
                <a:close/>
                <a:moveTo>
                  <a:pt x="792795" y="227541"/>
                </a:moveTo>
                <a:lnTo>
                  <a:pt x="708017" y="234209"/>
                </a:lnTo>
                <a:lnTo>
                  <a:pt x="686703" y="238466"/>
                </a:lnTo>
                <a:lnTo>
                  <a:pt x="623227" y="254445"/>
                </a:lnTo>
                <a:lnTo>
                  <a:pt x="597197" y="263266"/>
                </a:lnTo>
                <a:lnTo>
                  <a:pt x="537940" y="289419"/>
                </a:lnTo>
                <a:lnTo>
                  <a:pt x="516475" y="299997"/>
                </a:lnTo>
                <a:lnTo>
                  <a:pt x="479700" y="324460"/>
                </a:lnTo>
                <a:lnTo>
                  <a:pt x="435004" y="355768"/>
                </a:lnTo>
                <a:lnTo>
                  <a:pt x="395423" y="393482"/>
                </a:lnTo>
                <a:lnTo>
                  <a:pt x="369304" y="419597"/>
                </a:lnTo>
                <a:lnTo>
                  <a:pt x="793205" y="664336"/>
                </a:lnTo>
                <a:lnTo>
                  <a:pt x="1217106" y="419597"/>
                </a:lnTo>
                <a:lnTo>
                  <a:pt x="1203444" y="405938"/>
                </a:lnTo>
                <a:lnTo>
                  <a:pt x="1138701" y="346869"/>
                </a:lnTo>
                <a:lnTo>
                  <a:pt x="1105595" y="323679"/>
                </a:lnTo>
                <a:lnTo>
                  <a:pt x="1042863" y="287546"/>
                </a:lnTo>
                <a:lnTo>
                  <a:pt x="1006013" y="270371"/>
                </a:lnTo>
                <a:lnTo>
                  <a:pt x="930237" y="246108"/>
                </a:lnTo>
                <a:lnTo>
                  <a:pt x="901416" y="238383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1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5" y="14203"/>
                </a:lnTo>
                <a:lnTo>
                  <a:pt x="998612" y="26617"/>
                </a:lnTo>
                <a:lnTo>
                  <a:pt x="1039517" y="39822"/>
                </a:lnTo>
                <a:lnTo>
                  <a:pt x="1051485" y="42693"/>
                </a:lnTo>
                <a:lnTo>
                  <a:pt x="1058918" y="46085"/>
                </a:lnTo>
                <a:lnTo>
                  <a:pt x="1075931" y="51577"/>
                </a:lnTo>
                <a:cubicBezTo>
                  <a:pt x="1101000" y="61099"/>
                  <a:pt x="1125350" y="71797"/>
                  <a:pt x="1148933" y="83588"/>
                </a:cubicBezTo>
                <a:lnTo>
                  <a:pt x="1169363" y="96476"/>
                </a:lnTo>
                <a:lnTo>
                  <a:pt x="1190020" y="105901"/>
                </a:lnTo>
                <a:lnTo>
                  <a:pt x="1234111" y="137321"/>
                </a:lnTo>
                <a:lnTo>
                  <a:pt x="1280861" y="166813"/>
                </a:lnTo>
                <a:lnTo>
                  <a:pt x="1297058" y="182179"/>
                </a:lnTo>
                <a:lnTo>
                  <a:pt x="1314027" y="194272"/>
                </a:lnTo>
                <a:lnTo>
                  <a:pt x="1352052" y="234353"/>
                </a:lnTo>
                <a:lnTo>
                  <a:pt x="1392138" y="272383"/>
                </a:lnTo>
                <a:lnTo>
                  <a:pt x="1404233" y="289354"/>
                </a:lnTo>
                <a:lnTo>
                  <a:pt x="1419597" y="305550"/>
                </a:lnTo>
                <a:lnTo>
                  <a:pt x="1449085" y="352294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4" y="461061"/>
                  <a:pt x="1525311" y="485410"/>
                  <a:pt x="1534834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9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4" y="1075930"/>
                </a:lnTo>
                <a:cubicBezTo>
                  <a:pt x="1525311" y="1101000"/>
                  <a:pt x="1514614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5" y="1234116"/>
                </a:lnTo>
                <a:lnTo>
                  <a:pt x="1419597" y="1280861"/>
                </a:lnTo>
                <a:lnTo>
                  <a:pt x="1404233" y="1297056"/>
                </a:lnTo>
                <a:lnTo>
                  <a:pt x="1392138" y="1314027"/>
                </a:lnTo>
                <a:lnTo>
                  <a:pt x="1352052" y="1352057"/>
                </a:lnTo>
                <a:lnTo>
                  <a:pt x="1314027" y="1392138"/>
                </a:lnTo>
                <a:lnTo>
                  <a:pt x="1297058" y="1404231"/>
                </a:lnTo>
                <a:lnTo>
                  <a:pt x="1280861" y="1419597"/>
                </a:lnTo>
                <a:lnTo>
                  <a:pt x="1234111" y="1449089"/>
                </a:lnTo>
                <a:lnTo>
                  <a:pt x="1190020" y="1480509"/>
                </a:lnTo>
                <a:lnTo>
                  <a:pt x="1169363" y="1489934"/>
                </a:lnTo>
                <a:lnTo>
                  <a:pt x="1148933" y="1502822"/>
                </a:lnTo>
                <a:cubicBezTo>
                  <a:pt x="1125350" y="1514613"/>
                  <a:pt x="1101000" y="1525311"/>
                  <a:pt x="1075931" y="1534833"/>
                </a:cubicBezTo>
                <a:lnTo>
                  <a:pt x="1058918" y="1540325"/>
                </a:lnTo>
                <a:lnTo>
                  <a:pt x="1051485" y="1543717"/>
                </a:lnTo>
                <a:lnTo>
                  <a:pt x="1039517" y="1546588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7" y="1578015"/>
                </a:lnTo>
                <a:lnTo>
                  <a:pt x="902331" y="1579504"/>
                </a:lnTo>
                <a:lnTo>
                  <a:pt x="865060" y="1582832"/>
                </a:lnTo>
                <a:lnTo>
                  <a:pt x="839945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7" y="1585684"/>
                </a:lnTo>
                <a:lnTo>
                  <a:pt x="746465" y="1585615"/>
                </a:lnTo>
                <a:lnTo>
                  <a:pt x="721350" y="1582832"/>
                </a:lnTo>
                <a:lnTo>
                  <a:pt x="684079" y="1579504"/>
                </a:lnTo>
                <a:lnTo>
                  <a:pt x="677874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3" y="1546588"/>
                </a:lnTo>
                <a:lnTo>
                  <a:pt x="534925" y="1543717"/>
                </a:lnTo>
                <a:lnTo>
                  <a:pt x="527493" y="1540325"/>
                </a:lnTo>
                <a:lnTo>
                  <a:pt x="510479" y="1534833"/>
                </a:lnTo>
                <a:cubicBezTo>
                  <a:pt x="485410" y="1525311"/>
                  <a:pt x="461060" y="1514613"/>
                  <a:pt x="437477" y="1502822"/>
                </a:cubicBezTo>
                <a:lnTo>
                  <a:pt x="417047" y="1489934"/>
                </a:lnTo>
                <a:lnTo>
                  <a:pt x="396390" y="1480509"/>
                </a:lnTo>
                <a:lnTo>
                  <a:pt x="352300" y="1449089"/>
                </a:lnTo>
                <a:lnTo>
                  <a:pt x="305549" y="1419597"/>
                </a:lnTo>
                <a:lnTo>
                  <a:pt x="289352" y="1404231"/>
                </a:lnTo>
                <a:lnTo>
                  <a:pt x="272383" y="1392138"/>
                </a:lnTo>
                <a:lnTo>
                  <a:pt x="234358" y="1352057"/>
                </a:lnTo>
                <a:lnTo>
                  <a:pt x="194272" y="1314027"/>
                </a:lnTo>
                <a:lnTo>
                  <a:pt x="182177" y="1297056"/>
                </a:lnTo>
                <a:lnTo>
                  <a:pt x="166813" y="1280861"/>
                </a:lnTo>
                <a:lnTo>
                  <a:pt x="137325" y="1234116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6" y="1058920"/>
                </a:lnTo>
                <a:lnTo>
                  <a:pt x="42693" y="1051485"/>
                </a:lnTo>
                <a:lnTo>
                  <a:pt x="39821" y="1039514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4"/>
                </a:lnTo>
                <a:lnTo>
                  <a:pt x="795" y="839944"/>
                </a:lnTo>
                <a:lnTo>
                  <a:pt x="726" y="833125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6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6" y="422832"/>
                </a:lnTo>
                <a:lnTo>
                  <a:pt x="105901" y="396390"/>
                </a:lnTo>
                <a:lnTo>
                  <a:pt x="117785" y="379714"/>
                </a:lnTo>
                <a:lnTo>
                  <a:pt x="132775" y="352724"/>
                </a:lnTo>
                <a:lnTo>
                  <a:pt x="176806" y="296892"/>
                </a:lnTo>
                <a:lnTo>
                  <a:pt x="194272" y="272383"/>
                </a:lnTo>
                <a:lnTo>
                  <a:pt x="201669" y="265365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0" y="168947"/>
                </a:lnTo>
                <a:lnTo>
                  <a:pt x="305549" y="166813"/>
                </a:lnTo>
                <a:lnTo>
                  <a:pt x="322308" y="156241"/>
                </a:lnTo>
                <a:lnTo>
                  <a:pt x="404663" y="101190"/>
                </a:lnTo>
                <a:lnTo>
                  <a:pt x="423184" y="92605"/>
                </a:lnTo>
                <a:lnTo>
                  <a:pt x="437477" y="83588"/>
                </a:lnTo>
                <a:cubicBezTo>
                  <a:pt x="461060" y="71797"/>
                  <a:pt x="485410" y="61099"/>
                  <a:pt x="510479" y="51577"/>
                </a:cubicBezTo>
                <a:lnTo>
                  <a:pt x="514477" y="50286"/>
                </a:lnTo>
                <a:lnTo>
                  <a:pt x="516947" y="49141"/>
                </a:lnTo>
                <a:lnTo>
                  <a:pt x="526230" y="46492"/>
                </a:lnTo>
                <a:lnTo>
                  <a:pt x="587798" y="26617"/>
                </a:lnTo>
                <a:lnTo>
                  <a:pt x="620366" y="19630"/>
                </a:lnTo>
                <a:lnTo>
                  <a:pt x="636564" y="15008"/>
                </a:lnTo>
                <a:lnTo>
                  <a:pt x="648720" y="13546"/>
                </a:lnTo>
                <a:lnTo>
                  <a:pt x="667238" y="9573"/>
                </a:lnTo>
                <a:cubicBezTo>
                  <a:pt x="693709" y="5285"/>
                  <a:pt x="720146" y="2375"/>
                  <a:pt x="746465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EB86AC2-BF09-4AE7-80A6-374B14A3C654}"/>
              </a:ext>
            </a:extLst>
          </p:cNvPr>
          <p:cNvSpPr/>
          <p:nvPr/>
        </p:nvSpPr>
        <p:spPr>
          <a:xfrm>
            <a:off x="427192" y="4741909"/>
            <a:ext cx="1586410" cy="1586410"/>
          </a:xfrm>
          <a:custGeom>
            <a:avLst/>
            <a:gdLst>
              <a:gd name="connsiteX0" fmla="*/ 793205 w 1586410"/>
              <a:gd name="connsiteY0" fmla="*/ 812024 h 1586410"/>
              <a:gd name="connsiteX1" fmla="*/ 145285 w 1586410"/>
              <a:gd name="connsiteY1" fmla="*/ 1186101 h 1586410"/>
              <a:gd name="connsiteX2" fmla="*/ 165120 w 1586410"/>
              <a:gd name="connsiteY2" fmla="*/ 1217958 h 1586410"/>
              <a:gd name="connsiteX3" fmla="*/ 213571 w 1586410"/>
              <a:gd name="connsiteY3" fmla="*/ 1282482 h 1586410"/>
              <a:gd name="connsiteX4" fmla="*/ 262727 w 1586410"/>
              <a:gd name="connsiteY4" fmla="*/ 1335198 h 1586410"/>
              <a:gd name="connsiteX5" fmla="*/ 316426 w 1586410"/>
              <a:gd name="connsiteY5" fmla="*/ 1383162 h 1586410"/>
              <a:gd name="connsiteX6" fmla="*/ 382037 w 1586410"/>
              <a:gd name="connsiteY6" fmla="*/ 1430267 h 1586410"/>
              <a:gd name="connsiteX7" fmla="*/ 460200 w 1586410"/>
              <a:gd name="connsiteY7" fmla="*/ 1476638 h 1586410"/>
              <a:gd name="connsiteX8" fmla="*/ 472900 w 1586410"/>
              <a:gd name="connsiteY8" fmla="*/ 1483151 h 1586410"/>
              <a:gd name="connsiteX9" fmla="*/ 578654 w 1586410"/>
              <a:gd name="connsiteY9" fmla="*/ 1521206 h 1586410"/>
              <a:gd name="connsiteX10" fmla="*/ 649247 w 1586410"/>
              <a:gd name="connsiteY10" fmla="*/ 1537502 h 1586410"/>
              <a:gd name="connsiteX11" fmla="*/ 721517 w 1586410"/>
              <a:gd name="connsiteY11" fmla="*/ 1548925 h 1586410"/>
              <a:gd name="connsiteX12" fmla="*/ 793205 w 1586410"/>
              <a:gd name="connsiteY12" fmla="*/ 1551312 h 1586410"/>
              <a:gd name="connsiteX13" fmla="*/ 864893 w 1586410"/>
              <a:gd name="connsiteY13" fmla="*/ 1548925 h 1586410"/>
              <a:gd name="connsiteX14" fmla="*/ 937163 w 1586410"/>
              <a:gd name="connsiteY14" fmla="*/ 1537502 h 1586410"/>
              <a:gd name="connsiteX15" fmla="*/ 1007756 w 1586410"/>
              <a:gd name="connsiteY15" fmla="*/ 1521206 h 1586410"/>
              <a:gd name="connsiteX16" fmla="*/ 1113510 w 1586410"/>
              <a:gd name="connsiteY16" fmla="*/ 1483151 h 1586410"/>
              <a:gd name="connsiteX17" fmla="*/ 1126211 w 1586410"/>
              <a:gd name="connsiteY17" fmla="*/ 1476638 h 1586410"/>
              <a:gd name="connsiteX18" fmla="*/ 1204373 w 1586410"/>
              <a:gd name="connsiteY18" fmla="*/ 1430267 h 1586410"/>
              <a:gd name="connsiteX19" fmla="*/ 1269985 w 1586410"/>
              <a:gd name="connsiteY19" fmla="*/ 1383162 h 1586410"/>
              <a:gd name="connsiteX20" fmla="*/ 1323682 w 1586410"/>
              <a:gd name="connsiteY20" fmla="*/ 1335198 h 1586410"/>
              <a:gd name="connsiteX21" fmla="*/ 1372840 w 1586410"/>
              <a:gd name="connsiteY21" fmla="*/ 1282482 h 1586410"/>
              <a:gd name="connsiteX22" fmla="*/ 1421290 w 1586410"/>
              <a:gd name="connsiteY22" fmla="*/ 1217959 h 1586410"/>
              <a:gd name="connsiteX23" fmla="*/ 1441125 w 1586410"/>
              <a:gd name="connsiteY23" fmla="*/ 1186100 h 1586410"/>
              <a:gd name="connsiteX24" fmla="*/ 1458362 w 1586410"/>
              <a:gd name="connsiteY24" fmla="*/ 427995 h 1586410"/>
              <a:gd name="connsiteX25" fmla="*/ 825800 w 1586410"/>
              <a:gd name="connsiteY25" fmla="*/ 793205 h 1586410"/>
              <a:gd name="connsiteX26" fmla="*/ 1458362 w 1586410"/>
              <a:gd name="connsiteY26" fmla="*/ 1158415 h 1586410"/>
              <a:gd name="connsiteX27" fmla="*/ 1469513 w 1586410"/>
              <a:gd name="connsiteY27" fmla="*/ 1140505 h 1586410"/>
              <a:gd name="connsiteX28" fmla="*/ 1478560 w 1586410"/>
              <a:gd name="connsiteY28" fmla="*/ 1121892 h 1586410"/>
              <a:gd name="connsiteX29" fmla="*/ 1522326 w 1586410"/>
              <a:gd name="connsiteY29" fmla="*/ 1007986 h 1586410"/>
              <a:gd name="connsiteX30" fmla="*/ 1537282 w 1586410"/>
              <a:gd name="connsiteY30" fmla="*/ 936216 h 1586410"/>
              <a:gd name="connsiteX31" fmla="*/ 1550092 w 1586410"/>
              <a:gd name="connsiteY31" fmla="*/ 865089 h 1586410"/>
              <a:gd name="connsiteX32" fmla="*/ 1550944 w 1586410"/>
              <a:gd name="connsiteY32" fmla="*/ 793205 h 1586410"/>
              <a:gd name="connsiteX33" fmla="*/ 1550092 w 1586410"/>
              <a:gd name="connsiteY33" fmla="*/ 721321 h 1586410"/>
              <a:gd name="connsiteX34" fmla="*/ 1537282 w 1586410"/>
              <a:gd name="connsiteY34" fmla="*/ 650194 h 1586410"/>
              <a:gd name="connsiteX35" fmla="*/ 1522326 w 1586410"/>
              <a:gd name="connsiteY35" fmla="*/ 578424 h 1586410"/>
              <a:gd name="connsiteX36" fmla="*/ 1478560 w 1586410"/>
              <a:gd name="connsiteY36" fmla="*/ 464518 h 1586410"/>
              <a:gd name="connsiteX37" fmla="*/ 1469513 w 1586410"/>
              <a:gd name="connsiteY37" fmla="*/ 445905 h 1586410"/>
              <a:gd name="connsiteX38" fmla="*/ 128048 w 1586410"/>
              <a:gd name="connsiteY38" fmla="*/ 427995 h 1586410"/>
              <a:gd name="connsiteX39" fmla="*/ 116897 w 1586410"/>
              <a:gd name="connsiteY39" fmla="*/ 445905 h 1586410"/>
              <a:gd name="connsiteX40" fmla="*/ 107850 w 1586410"/>
              <a:gd name="connsiteY40" fmla="*/ 464518 h 1586410"/>
              <a:gd name="connsiteX41" fmla="*/ 64084 w 1586410"/>
              <a:gd name="connsiteY41" fmla="*/ 578424 h 1586410"/>
              <a:gd name="connsiteX42" fmla="*/ 49128 w 1586410"/>
              <a:gd name="connsiteY42" fmla="*/ 650194 h 1586410"/>
              <a:gd name="connsiteX43" fmla="*/ 36318 w 1586410"/>
              <a:gd name="connsiteY43" fmla="*/ 721321 h 1586410"/>
              <a:gd name="connsiteX44" fmla="*/ 35466 w 1586410"/>
              <a:gd name="connsiteY44" fmla="*/ 793204 h 1586410"/>
              <a:gd name="connsiteX45" fmla="*/ 36318 w 1586410"/>
              <a:gd name="connsiteY45" fmla="*/ 865090 h 1586410"/>
              <a:gd name="connsiteX46" fmla="*/ 49127 w 1586410"/>
              <a:gd name="connsiteY46" fmla="*/ 936215 h 1586410"/>
              <a:gd name="connsiteX47" fmla="*/ 64084 w 1586410"/>
              <a:gd name="connsiteY47" fmla="*/ 1007986 h 1586410"/>
              <a:gd name="connsiteX48" fmla="*/ 107850 w 1586410"/>
              <a:gd name="connsiteY48" fmla="*/ 1121891 h 1586410"/>
              <a:gd name="connsiteX49" fmla="*/ 116898 w 1586410"/>
              <a:gd name="connsiteY49" fmla="*/ 1140505 h 1586410"/>
              <a:gd name="connsiteX50" fmla="*/ 128048 w 1586410"/>
              <a:gd name="connsiteY50" fmla="*/ 1158415 h 1586410"/>
              <a:gd name="connsiteX51" fmla="*/ 760610 w 1586410"/>
              <a:gd name="connsiteY51" fmla="*/ 793205 h 1586410"/>
              <a:gd name="connsiteX52" fmla="*/ 766741 w 1586410"/>
              <a:gd name="connsiteY52" fmla="*/ 34218 h 1586410"/>
              <a:gd name="connsiteX53" fmla="*/ 740665 w 1586410"/>
              <a:gd name="connsiteY53" fmla="*/ 34458 h 1586410"/>
              <a:gd name="connsiteX54" fmla="*/ 610955 w 1586410"/>
              <a:gd name="connsiteY54" fmla="*/ 54960 h 1586410"/>
              <a:gd name="connsiteX55" fmla="*/ 583462 w 1586410"/>
              <a:gd name="connsiteY55" fmla="*/ 63474 h 1586410"/>
              <a:gd name="connsiteX56" fmla="*/ 488096 w 1586410"/>
              <a:gd name="connsiteY56" fmla="*/ 97791 h 1586410"/>
              <a:gd name="connsiteX57" fmla="*/ 447038 w 1586410"/>
              <a:gd name="connsiteY57" fmla="*/ 117580 h 1586410"/>
              <a:gd name="connsiteX58" fmla="*/ 382037 w 1586410"/>
              <a:gd name="connsiteY58" fmla="*/ 156143 h 1586410"/>
              <a:gd name="connsiteX59" fmla="*/ 316426 w 1586410"/>
              <a:gd name="connsiteY59" fmla="*/ 203248 h 1586410"/>
              <a:gd name="connsiteX60" fmla="*/ 262728 w 1586410"/>
              <a:gd name="connsiteY60" fmla="*/ 251212 h 1586410"/>
              <a:gd name="connsiteX61" fmla="*/ 213571 w 1586410"/>
              <a:gd name="connsiteY61" fmla="*/ 303928 h 1586410"/>
              <a:gd name="connsiteX62" fmla="*/ 165120 w 1586410"/>
              <a:gd name="connsiteY62" fmla="*/ 368451 h 1586410"/>
              <a:gd name="connsiteX63" fmla="*/ 145285 w 1586410"/>
              <a:gd name="connsiteY63" fmla="*/ 400310 h 1586410"/>
              <a:gd name="connsiteX64" fmla="*/ 793205 w 1586410"/>
              <a:gd name="connsiteY64" fmla="*/ 774386 h 1586410"/>
              <a:gd name="connsiteX65" fmla="*/ 1441125 w 1586410"/>
              <a:gd name="connsiteY65" fmla="*/ 400310 h 1586410"/>
              <a:gd name="connsiteX66" fmla="*/ 1406607 w 1586410"/>
              <a:gd name="connsiteY66" fmla="*/ 344869 h 1586410"/>
              <a:gd name="connsiteX67" fmla="*/ 1393732 w 1586410"/>
              <a:gd name="connsiteY67" fmla="*/ 326334 h 1586410"/>
              <a:gd name="connsiteX68" fmla="*/ 1305918 w 1586410"/>
              <a:gd name="connsiteY68" fmla="*/ 232161 h 1586410"/>
              <a:gd name="connsiteX69" fmla="*/ 1285555 w 1586410"/>
              <a:gd name="connsiteY69" fmla="*/ 214427 h 1586410"/>
              <a:gd name="connsiteX70" fmla="*/ 1175790 w 1586410"/>
              <a:gd name="connsiteY70" fmla="*/ 135623 h 1586410"/>
              <a:gd name="connsiteX71" fmla="*/ 1103211 w 1586410"/>
              <a:gd name="connsiteY71" fmla="*/ 98242 h 1586410"/>
              <a:gd name="connsiteX72" fmla="*/ 1090461 w 1586410"/>
              <a:gd name="connsiteY72" fmla="*/ 93233 h 1586410"/>
              <a:gd name="connsiteX73" fmla="*/ 1027656 w 1586410"/>
              <a:gd name="connsiteY73" fmla="*/ 69798 h 1586410"/>
              <a:gd name="connsiteX74" fmla="*/ 904964 w 1586410"/>
              <a:gd name="connsiteY74" fmla="*/ 41474 h 1586410"/>
              <a:gd name="connsiteX75" fmla="*/ 875028 w 1586410"/>
              <a:gd name="connsiteY75" fmla="*/ 37822 h 1586410"/>
              <a:gd name="connsiteX76" fmla="*/ 761417 w 1586410"/>
              <a:gd name="connsiteY76" fmla="*/ 0 h 1586410"/>
              <a:gd name="connsiteX77" fmla="*/ 775588 w 1586410"/>
              <a:gd name="connsiteY77" fmla="*/ 500 h 1586410"/>
              <a:gd name="connsiteX78" fmla="*/ 824993 w 1586410"/>
              <a:gd name="connsiteY78" fmla="*/ 0 h 1586410"/>
              <a:gd name="connsiteX79" fmla="*/ 866562 w 1586410"/>
              <a:gd name="connsiteY79" fmla="*/ 3712 h 1586410"/>
              <a:gd name="connsiteX80" fmla="*/ 879501 w 1586410"/>
              <a:gd name="connsiteY80" fmla="*/ 4169 h 1586410"/>
              <a:gd name="connsiteX81" fmla="*/ 886546 w 1586410"/>
              <a:gd name="connsiteY81" fmla="*/ 5496 h 1586410"/>
              <a:gd name="connsiteX82" fmla="*/ 902331 w 1586410"/>
              <a:gd name="connsiteY82" fmla="*/ 6906 h 1586410"/>
              <a:gd name="connsiteX83" fmla="*/ 932747 w 1586410"/>
              <a:gd name="connsiteY83" fmla="*/ 14204 h 1586410"/>
              <a:gd name="connsiteX84" fmla="*/ 998612 w 1586410"/>
              <a:gd name="connsiteY84" fmla="*/ 26617 h 1586410"/>
              <a:gd name="connsiteX85" fmla="*/ 1039515 w 1586410"/>
              <a:gd name="connsiteY85" fmla="*/ 39821 h 1586410"/>
              <a:gd name="connsiteX86" fmla="*/ 1051485 w 1586410"/>
              <a:gd name="connsiteY86" fmla="*/ 42693 h 1586410"/>
              <a:gd name="connsiteX87" fmla="*/ 1058920 w 1586410"/>
              <a:gd name="connsiteY87" fmla="*/ 46085 h 1586410"/>
              <a:gd name="connsiteX88" fmla="*/ 1075930 w 1586410"/>
              <a:gd name="connsiteY88" fmla="*/ 51577 h 1586410"/>
              <a:gd name="connsiteX89" fmla="*/ 1148933 w 1586410"/>
              <a:gd name="connsiteY89" fmla="*/ 83588 h 1586410"/>
              <a:gd name="connsiteX90" fmla="*/ 1169361 w 1586410"/>
              <a:gd name="connsiteY90" fmla="*/ 96475 h 1586410"/>
              <a:gd name="connsiteX91" fmla="*/ 1190020 w 1586410"/>
              <a:gd name="connsiteY91" fmla="*/ 105901 h 1586410"/>
              <a:gd name="connsiteX92" fmla="*/ 1234115 w 1586410"/>
              <a:gd name="connsiteY92" fmla="*/ 137324 h 1586410"/>
              <a:gd name="connsiteX93" fmla="*/ 1280860 w 1586410"/>
              <a:gd name="connsiteY93" fmla="*/ 166813 h 1586410"/>
              <a:gd name="connsiteX94" fmla="*/ 1297056 w 1586410"/>
              <a:gd name="connsiteY94" fmla="*/ 182178 h 1586410"/>
              <a:gd name="connsiteX95" fmla="*/ 1314027 w 1586410"/>
              <a:gd name="connsiteY95" fmla="*/ 194272 h 1586410"/>
              <a:gd name="connsiteX96" fmla="*/ 1352055 w 1586410"/>
              <a:gd name="connsiteY96" fmla="*/ 234356 h 1586410"/>
              <a:gd name="connsiteX97" fmla="*/ 1392138 w 1586410"/>
              <a:gd name="connsiteY97" fmla="*/ 272383 h 1586410"/>
              <a:gd name="connsiteX98" fmla="*/ 1404231 w 1586410"/>
              <a:gd name="connsiteY98" fmla="*/ 289353 h 1586410"/>
              <a:gd name="connsiteX99" fmla="*/ 1419597 w 1586410"/>
              <a:gd name="connsiteY99" fmla="*/ 305550 h 1586410"/>
              <a:gd name="connsiteX100" fmla="*/ 1449087 w 1586410"/>
              <a:gd name="connsiteY100" fmla="*/ 352297 h 1586410"/>
              <a:gd name="connsiteX101" fmla="*/ 1480509 w 1586410"/>
              <a:gd name="connsiteY101" fmla="*/ 396390 h 1586410"/>
              <a:gd name="connsiteX102" fmla="*/ 1489934 w 1586410"/>
              <a:gd name="connsiteY102" fmla="*/ 417048 h 1586410"/>
              <a:gd name="connsiteX103" fmla="*/ 1502822 w 1586410"/>
              <a:gd name="connsiteY103" fmla="*/ 437477 h 1586410"/>
              <a:gd name="connsiteX104" fmla="*/ 1534833 w 1586410"/>
              <a:gd name="connsiteY104" fmla="*/ 510480 h 1586410"/>
              <a:gd name="connsiteX105" fmla="*/ 1540325 w 1586410"/>
              <a:gd name="connsiteY105" fmla="*/ 527491 h 1586410"/>
              <a:gd name="connsiteX106" fmla="*/ 1543717 w 1586410"/>
              <a:gd name="connsiteY106" fmla="*/ 534925 h 1586410"/>
              <a:gd name="connsiteX107" fmla="*/ 1546589 w 1586410"/>
              <a:gd name="connsiteY107" fmla="*/ 546894 h 1586410"/>
              <a:gd name="connsiteX108" fmla="*/ 1559793 w 1586410"/>
              <a:gd name="connsiteY108" fmla="*/ 587798 h 1586410"/>
              <a:gd name="connsiteX109" fmla="*/ 1576837 w 1586410"/>
              <a:gd name="connsiteY109" fmla="*/ 667238 h 1586410"/>
              <a:gd name="connsiteX110" fmla="*/ 1578015 w 1586410"/>
              <a:gd name="connsiteY110" fmla="*/ 677872 h 1586410"/>
              <a:gd name="connsiteX111" fmla="*/ 1579504 w 1586410"/>
              <a:gd name="connsiteY111" fmla="*/ 684079 h 1586410"/>
              <a:gd name="connsiteX112" fmla="*/ 1582833 w 1586410"/>
              <a:gd name="connsiteY112" fmla="*/ 721353 h 1586410"/>
              <a:gd name="connsiteX113" fmla="*/ 1585615 w 1586410"/>
              <a:gd name="connsiteY113" fmla="*/ 746466 h 1586410"/>
              <a:gd name="connsiteX114" fmla="*/ 1585684 w 1586410"/>
              <a:gd name="connsiteY114" fmla="*/ 753286 h 1586410"/>
              <a:gd name="connsiteX115" fmla="*/ 1586410 w 1586410"/>
              <a:gd name="connsiteY115" fmla="*/ 761417 h 1586410"/>
              <a:gd name="connsiteX116" fmla="*/ 1586088 w 1586410"/>
              <a:gd name="connsiteY116" fmla="*/ 793205 h 1586410"/>
              <a:gd name="connsiteX117" fmla="*/ 1586410 w 1586410"/>
              <a:gd name="connsiteY117" fmla="*/ 824993 h 1586410"/>
              <a:gd name="connsiteX118" fmla="*/ 1585684 w 1586410"/>
              <a:gd name="connsiteY118" fmla="*/ 833124 h 1586410"/>
              <a:gd name="connsiteX119" fmla="*/ 1585615 w 1586410"/>
              <a:gd name="connsiteY119" fmla="*/ 839944 h 1586410"/>
              <a:gd name="connsiteX120" fmla="*/ 1582833 w 1586410"/>
              <a:gd name="connsiteY120" fmla="*/ 865057 h 1586410"/>
              <a:gd name="connsiteX121" fmla="*/ 1579504 w 1586410"/>
              <a:gd name="connsiteY121" fmla="*/ 902331 h 1586410"/>
              <a:gd name="connsiteX122" fmla="*/ 1578015 w 1586410"/>
              <a:gd name="connsiteY122" fmla="*/ 908538 h 1586410"/>
              <a:gd name="connsiteX123" fmla="*/ 1576837 w 1586410"/>
              <a:gd name="connsiteY123" fmla="*/ 919172 h 1586410"/>
              <a:gd name="connsiteX124" fmla="*/ 1559793 w 1586410"/>
              <a:gd name="connsiteY124" fmla="*/ 998612 h 1586410"/>
              <a:gd name="connsiteX125" fmla="*/ 1546589 w 1586410"/>
              <a:gd name="connsiteY125" fmla="*/ 1039516 h 1586410"/>
              <a:gd name="connsiteX126" fmla="*/ 1543717 w 1586410"/>
              <a:gd name="connsiteY126" fmla="*/ 1051485 h 1586410"/>
              <a:gd name="connsiteX127" fmla="*/ 1540325 w 1586410"/>
              <a:gd name="connsiteY127" fmla="*/ 1058919 h 1586410"/>
              <a:gd name="connsiteX128" fmla="*/ 1534833 w 1586410"/>
              <a:gd name="connsiteY128" fmla="*/ 1075930 h 1586410"/>
              <a:gd name="connsiteX129" fmla="*/ 1502822 w 1586410"/>
              <a:gd name="connsiteY129" fmla="*/ 1148933 h 1586410"/>
              <a:gd name="connsiteX130" fmla="*/ 1489934 w 1586410"/>
              <a:gd name="connsiteY130" fmla="*/ 1169362 h 1586410"/>
              <a:gd name="connsiteX131" fmla="*/ 1480509 w 1586410"/>
              <a:gd name="connsiteY131" fmla="*/ 1190020 h 1586410"/>
              <a:gd name="connsiteX132" fmla="*/ 1449087 w 1586410"/>
              <a:gd name="connsiteY132" fmla="*/ 1234113 h 1586410"/>
              <a:gd name="connsiteX133" fmla="*/ 1419597 w 1586410"/>
              <a:gd name="connsiteY133" fmla="*/ 1280861 h 1586410"/>
              <a:gd name="connsiteX134" fmla="*/ 1404231 w 1586410"/>
              <a:gd name="connsiteY134" fmla="*/ 1297057 h 1586410"/>
              <a:gd name="connsiteX135" fmla="*/ 1392138 w 1586410"/>
              <a:gd name="connsiteY135" fmla="*/ 1314027 h 1586410"/>
              <a:gd name="connsiteX136" fmla="*/ 1352055 w 1586410"/>
              <a:gd name="connsiteY136" fmla="*/ 1352054 h 1586410"/>
              <a:gd name="connsiteX137" fmla="*/ 1314027 w 1586410"/>
              <a:gd name="connsiteY137" fmla="*/ 1392138 h 1586410"/>
              <a:gd name="connsiteX138" fmla="*/ 1297056 w 1586410"/>
              <a:gd name="connsiteY138" fmla="*/ 1404232 h 1586410"/>
              <a:gd name="connsiteX139" fmla="*/ 1280860 w 1586410"/>
              <a:gd name="connsiteY139" fmla="*/ 1419597 h 1586410"/>
              <a:gd name="connsiteX140" fmla="*/ 1234115 w 1586410"/>
              <a:gd name="connsiteY140" fmla="*/ 1449086 h 1586410"/>
              <a:gd name="connsiteX141" fmla="*/ 1190020 w 1586410"/>
              <a:gd name="connsiteY141" fmla="*/ 1480509 h 1586410"/>
              <a:gd name="connsiteX142" fmla="*/ 1169361 w 1586410"/>
              <a:gd name="connsiteY142" fmla="*/ 1489935 h 1586410"/>
              <a:gd name="connsiteX143" fmla="*/ 1148933 w 1586410"/>
              <a:gd name="connsiteY143" fmla="*/ 1502822 h 1586410"/>
              <a:gd name="connsiteX144" fmla="*/ 1075930 w 1586410"/>
              <a:gd name="connsiteY144" fmla="*/ 1534833 h 1586410"/>
              <a:gd name="connsiteX145" fmla="*/ 1058920 w 1586410"/>
              <a:gd name="connsiteY145" fmla="*/ 1540325 h 1586410"/>
              <a:gd name="connsiteX146" fmla="*/ 1051485 w 1586410"/>
              <a:gd name="connsiteY146" fmla="*/ 1543717 h 1586410"/>
              <a:gd name="connsiteX147" fmla="*/ 1039515 w 1586410"/>
              <a:gd name="connsiteY147" fmla="*/ 1546589 h 1586410"/>
              <a:gd name="connsiteX148" fmla="*/ 998612 w 1586410"/>
              <a:gd name="connsiteY148" fmla="*/ 1559793 h 1586410"/>
              <a:gd name="connsiteX149" fmla="*/ 919172 w 1586410"/>
              <a:gd name="connsiteY149" fmla="*/ 1576837 h 1586410"/>
              <a:gd name="connsiteX150" fmla="*/ 908538 w 1586410"/>
              <a:gd name="connsiteY150" fmla="*/ 1578015 h 1586410"/>
              <a:gd name="connsiteX151" fmla="*/ 902331 w 1586410"/>
              <a:gd name="connsiteY151" fmla="*/ 1579504 h 1586410"/>
              <a:gd name="connsiteX152" fmla="*/ 865056 w 1586410"/>
              <a:gd name="connsiteY152" fmla="*/ 1582833 h 1586410"/>
              <a:gd name="connsiteX153" fmla="*/ 839944 w 1586410"/>
              <a:gd name="connsiteY153" fmla="*/ 1585615 h 1586410"/>
              <a:gd name="connsiteX154" fmla="*/ 833124 w 1586410"/>
              <a:gd name="connsiteY154" fmla="*/ 1585684 h 1586410"/>
              <a:gd name="connsiteX155" fmla="*/ 824993 w 1586410"/>
              <a:gd name="connsiteY155" fmla="*/ 1586410 h 1586410"/>
              <a:gd name="connsiteX156" fmla="*/ 793205 w 1586410"/>
              <a:gd name="connsiteY156" fmla="*/ 1586088 h 1586410"/>
              <a:gd name="connsiteX157" fmla="*/ 761417 w 1586410"/>
              <a:gd name="connsiteY157" fmla="*/ 1586410 h 1586410"/>
              <a:gd name="connsiteX158" fmla="*/ 753286 w 1586410"/>
              <a:gd name="connsiteY158" fmla="*/ 1585684 h 1586410"/>
              <a:gd name="connsiteX159" fmla="*/ 746466 w 1586410"/>
              <a:gd name="connsiteY159" fmla="*/ 1585615 h 1586410"/>
              <a:gd name="connsiteX160" fmla="*/ 721354 w 1586410"/>
              <a:gd name="connsiteY160" fmla="*/ 1582833 h 1586410"/>
              <a:gd name="connsiteX161" fmla="*/ 684079 w 1586410"/>
              <a:gd name="connsiteY161" fmla="*/ 1579504 h 1586410"/>
              <a:gd name="connsiteX162" fmla="*/ 677872 w 1586410"/>
              <a:gd name="connsiteY162" fmla="*/ 1578015 h 1586410"/>
              <a:gd name="connsiteX163" fmla="*/ 667238 w 1586410"/>
              <a:gd name="connsiteY163" fmla="*/ 1576837 h 1586410"/>
              <a:gd name="connsiteX164" fmla="*/ 587798 w 1586410"/>
              <a:gd name="connsiteY164" fmla="*/ 1559793 h 1586410"/>
              <a:gd name="connsiteX165" fmla="*/ 546895 w 1586410"/>
              <a:gd name="connsiteY165" fmla="*/ 1546589 h 1586410"/>
              <a:gd name="connsiteX166" fmla="*/ 534925 w 1586410"/>
              <a:gd name="connsiteY166" fmla="*/ 1543717 h 1586410"/>
              <a:gd name="connsiteX167" fmla="*/ 527490 w 1586410"/>
              <a:gd name="connsiteY167" fmla="*/ 1540325 h 1586410"/>
              <a:gd name="connsiteX168" fmla="*/ 510480 w 1586410"/>
              <a:gd name="connsiteY168" fmla="*/ 1534833 h 1586410"/>
              <a:gd name="connsiteX169" fmla="*/ 437477 w 1586410"/>
              <a:gd name="connsiteY169" fmla="*/ 1502822 h 1586410"/>
              <a:gd name="connsiteX170" fmla="*/ 417049 w 1586410"/>
              <a:gd name="connsiteY170" fmla="*/ 1489935 h 1586410"/>
              <a:gd name="connsiteX171" fmla="*/ 396390 w 1586410"/>
              <a:gd name="connsiteY171" fmla="*/ 1480509 h 1586410"/>
              <a:gd name="connsiteX172" fmla="*/ 352296 w 1586410"/>
              <a:gd name="connsiteY172" fmla="*/ 1449086 h 1586410"/>
              <a:gd name="connsiteX173" fmla="*/ 305550 w 1586410"/>
              <a:gd name="connsiteY173" fmla="*/ 1419597 h 1586410"/>
              <a:gd name="connsiteX174" fmla="*/ 289354 w 1586410"/>
              <a:gd name="connsiteY174" fmla="*/ 1404232 h 1586410"/>
              <a:gd name="connsiteX175" fmla="*/ 272383 w 1586410"/>
              <a:gd name="connsiteY175" fmla="*/ 1392138 h 1586410"/>
              <a:gd name="connsiteX176" fmla="*/ 234355 w 1586410"/>
              <a:gd name="connsiteY176" fmla="*/ 1352054 h 1586410"/>
              <a:gd name="connsiteX177" fmla="*/ 194272 w 1586410"/>
              <a:gd name="connsiteY177" fmla="*/ 1314027 h 1586410"/>
              <a:gd name="connsiteX178" fmla="*/ 182179 w 1586410"/>
              <a:gd name="connsiteY178" fmla="*/ 1297057 h 1586410"/>
              <a:gd name="connsiteX179" fmla="*/ 166813 w 1586410"/>
              <a:gd name="connsiteY179" fmla="*/ 1280861 h 1586410"/>
              <a:gd name="connsiteX180" fmla="*/ 137323 w 1586410"/>
              <a:gd name="connsiteY180" fmla="*/ 1234113 h 1586410"/>
              <a:gd name="connsiteX181" fmla="*/ 105901 w 1586410"/>
              <a:gd name="connsiteY181" fmla="*/ 1190020 h 1586410"/>
              <a:gd name="connsiteX182" fmla="*/ 96476 w 1586410"/>
              <a:gd name="connsiteY182" fmla="*/ 1169362 h 1586410"/>
              <a:gd name="connsiteX183" fmla="*/ 83588 w 1586410"/>
              <a:gd name="connsiteY183" fmla="*/ 1148933 h 1586410"/>
              <a:gd name="connsiteX184" fmla="*/ 51577 w 1586410"/>
              <a:gd name="connsiteY184" fmla="*/ 1075930 h 1586410"/>
              <a:gd name="connsiteX185" fmla="*/ 46085 w 1586410"/>
              <a:gd name="connsiteY185" fmla="*/ 1058919 h 1586410"/>
              <a:gd name="connsiteX186" fmla="*/ 42694 w 1586410"/>
              <a:gd name="connsiteY186" fmla="*/ 1051485 h 1586410"/>
              <a:gd name="connsiteX187" fmla="*/ 39822 w 1586410"/>
              <a:gd name="connsiteY187" fmla="*/ 1039516 h 1586410"/>
              <a:gd name="connsiteX188" fmla="*/ 26617 w 1586410"/>
              <a:gd name="connsiteY188" fmla="*/ 998612 h 1586410"/>
              <a:gd name="connsiteX189" fmla="*/ 9573 w 1586410"/>
              <a:gd name="connsiteY189" fmla="*/ 919172 h 1586410"/>
              <a:gd name="connsiteX190" fmla="*/ 8395 w 1586410"/>
              <a:gd name="connsiteY190" fmla="*/ 908538 h 1586410"/>
              <a:gd name="connsiteX191" fmla="*/ 6906 w 1586410"/>
              <a:gd name="connsiteY191" fmla="*/ 902331 h 1586410"/>
              <a:gd name="connsiteX192" fmla="*/ 3578 w 1586410"/>
              <a:gd name="connsiteY192" fmla="*/ 865058 h 1586410"/>
              <a:gd name="connsiteX193" fmla="*/ 795 w 1586410"/>
              <a:gd name="connsiteY193" fmla="*/ 839944 h 1586410"/>
              <a:gd name="connsiteX194" fmla="*/ 726 w 1586410"/>
              <a:gd name="connsiteY194" fmla="*/ 833124 h 1586410"/>
              <a:gd name="connsiteX195" fmla="*/ 0 w 1586410"/>
              <a:gd name="connsiteY195" fmla="*/ 824993 h 1586410"/>
              <a:gd name="connsiteX196" fmla="*/ 322 w 1586410"/>
              <a:gd name="connsiteY196" fmla="*/ 793207 h 1586410"/>
              <a:gd name="connsiteX197" fmla="*/ 0 w 1586410"/>
              <a:gd name="connsiteY197" fmla="*/ 761417 h 1586410"/>
              <a:gd name="connsiteX198" fmla="*/ 726 w 1586410"/>
              <a:gd name="connsiteY198" fmla="*/ 753285 h 1586410"/>
              <a:gd name="connsiteX199" fmla="*/ 795 w 1586410"/>
              <a:gd name="connsiteY199" fmla="*/ 746466 h 1586410"/>
              <a:gd name="connsiteX200" fmla="*/ 3577 w 1586410"/>
              <a:gd name="connsiteY200" fmla="*/ 721355 h 1586410"/>
              <a:gd name="connsiteX201" fmla="*/ 6906 w 1586410"/>
              <a:gd name="connsiteY201" fmla="*/ 684079 h 1586410"/>
              <a:gd name="connsiteX202" fmla="*/ 8395 w 1586410"/>
              <a:gd name="connsiteY202" fmla="*/ 677872 h 1586410"/>
              <a:gd name="connsiteX203" fmla="*/ 9573 w 1586410"/>
              <a:gd name="connsiteY203" fmla="*/ 667238 h 1586410"/>
              <a:gd name="connsiteX204" fmla="*/ 26617 w 1586410"/>
              <a:gd name="connsiteY204" fmla="*/ 587798 h 1586410"/>
              <a:gd name="connsiteX205" fmla="*/ 36911 w 1586410"/>
              <a:gd name="connsiteY205" fmla="*/ 559025 h 1586410"/>
              <a:gd name="connsiteX206" fmla="*/ 42694 w 1586410"/>
              <a:gd name="connsiteY206" fmla="*/ 534925 h 1586410"/>
              <a:gd name="connsiteX207" fmla="*/ 55845 w 1586410"/>
              <a:gd name="connsiteY207" fmla="*/ 506100 h 1586410"/>
              <a:gd name="connsiteX208" fmla="*/ 70789 w 1586410"/>
              <a:gd name="connsiteY208" fmla="*/ 464329 h 1586410"/>
              <a:gd name="connsiteX209" fmla="*/ 93837 w 1586410"/>
              <a:gd name="connsiteY209" fmla="*/ 422830 h 1586410"/>
              <a:gd name="connsiteX210" fmla="*/ 105901 w 1586410"/>
              <a:gd name="connsiteY210" fmla="*/ 396390 h 1586410"/>
              <a:gd name="connsiteX211" fmla="*/ 117784 w 1586410"/>
              <a:gd name="connsiteY211" fmla="*/ 379715 h 1586410"/>
              <a:gd name="connsiteX212" fmla="*/ 132775 w 1586410"/>
              <a:gd name="connsiteY212" fmla="*/ 352724 h 1586410"/>
              <a:gd name="connsiteX213" fmla="*/ 176809 w 1586410"/>
              <a:gd name="connsiteY213" fmla="*/ 296889 h 1586410"/>
              <a:gd name="connsiteX214" fmla="*/ 194272 w 1586410"/>
              <a:gd name="connsiteY214" fmla="*/ 272383 h 1586410"/>
              <a:gd name="connsiteX215" fmla="*/ 201668 w 1586410"/>
              <a:gd name="connsiteY215" fmla="*/ 265366 h 1586410"/>
              <a:gd name="connsiteX216" fmla="*/ 210481 w 1586410"/>
              <a:gd name="connsiteY216" fmla="*/ 254192 h 1586410"/>
              <a:gd name="connsiteX217" fmla="*/ 301809 w 1586410"/>
              <a:gd name="connsiteY217" fmla="*/ 169944 h 1586410"/>
              <a:gd name="connsiteX218" fmla="*/ 303301 w 1586410"/>
              <a:gd name="connsiteY218" fmla="*/ 168946 h 1586410"/>
              <a:gd name="connsiteX219" fmla="*/ 305550 w 1586410"/>
              <a:gd name="connsiteY219" fmla="*/ 166813 h 1586410"/>
              <a:gd name="connsiteX220" fmla="*/ 322299 w 1586410"/>
              <a:gd name="connsiteY220" fmla="*/ 156247 h 1586410"/>
              <a:gd name="connsiteX221" fmla="*/ 404663 w 1586410"/>
              <a:gd name="connsiteY221" fmla="*/ 101190 h 1586410"/>
              <a:gd name="connsiteX222" fmla="*/ 423186 w 1586410"/>
              <a:gd name="connsiteY222" fmla="*/ 92604 h 1586410"/>
              <a:gd name="connsiteX223" fmla="*/ 437477 w 1586410"/>
              <a:gd name="connsiteY223" fmla="*/ 83588 h 1586410"/>
              <a:gd name="connsiteX224" fmla="*/ 510480 w 1586410"/>
              <a:gd name="connsiteY224" fmla="*/ 51577 h 1586410"/>
              <a:gd name="connsiteX225" fmla="*/ 514475 w 1586410"/>
              <a:gd name="connsiteY225" fmla="*/ 50287 h 1586410"/>
              <a:gd name="connsiteX226" fmla="*/ 516947 w 1586410"/>
              <a:gd name="connsiteY226" fmla="*/ 49141 h 1586410"/>
              <a:gd name="connsiteX227" fmla="*/ 526235 w 1586410"/>
              <a:gd name="connsiteY227" fmla="*/ 46491 h 1586410"/>
              <a:gd name="connsiteX228" fmla="*/ 587798 w 1586410"/>
              <a:gd name="connsiteY228" fmla="*/ 26617 h 1586410"/>
              <a:gd name="connsiteX229" fmla="*/ 620365 w 1586410"/>
              <a:gd name="connsiteY229" fmla="*/ 19630 h 1586410"/>
              <a:gd name="connsiteX230" fmla="*/ 636564 w 1586410"/>
              <a:gd name="connsiteY230" fmla="*/ 15008 h 1586410"/>
              <a:gd name="connsiteX231" fmla="*/ 648721 w 1586410"/>
              <a:gd name="connsiteY231" fmla="*/ 13546 h 1586410"/>
              <a:gd name="connsiteX232" fmla="*/ 667238 w 1586410"/>
              <a:gd name="connsiteY232" fmla="*/ 9573 h 1586410"/>
              <a:gd name="connsiteX233" fmla="*/ 746466 w 1586410"/>
              <a:gd name="connsiteY233" fmla="*/ 795 h 1586410"/>
              <a:gd name="connsiteX234" fmla="*/ 755569 w 1586410"/>
              <a:gd name="connsiteY234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1586410" h="1586410">
                <a:moveTo>
                  <a:pt x="793205" y="812024"/>
                </a:moveTo>
                <a:lnTo>
                  <a:pt x="145285" y="1186101"/>
                </a:lnTo>
                <a:lnTo>
                  <a:pt x="165120" y="1217958"/>
                </a:lnTo>
                <a:lnTo>
                  <a:pt x="213571" y="1282482"/>
                </a:lnTo>
                <a:lnTo>
                  <a:pt x="262727" y="1335198"/>
                </a:lnTo>
                <a:lnTo>
                  <a:pt x="316426" y="1383162"/>
                </a:lnTo>
                <a:lnTo>
                  <a:pt x="382037" y="1430267"/>
                </a:lnTo>
                <a:lnTo>
                  <a:pt x="460200" y="1476638"/>
                </a:lnTo>
                <a:lnTo>
                  <a:pt x="472900" y="1483151"/>
                </a:lnTo>
                <a:lnTo>
                  <a:pt x="578654" y="1521206"/>
                </a:lnTo>
                <a:lnTo>
                  <a:pt x="649247" y="1537502"/>
                </a:lnTo>
                <a:lnTo>
                  <a:pt x="721517" y="1548925"/>
                </a:lnTo>
                <a:lnTo>
                  <a:pt x="793205" y="1551312"/>
                </a:lnTo>
                <a:lnTo>
                  <a:pt x="864893" y="1548925"/>
                </a:lnTo>
                <a:lnTo>
                  <a:pt x="937163" y="1537502"/>
                </a:lnTo>
                <a:lnTo>
                  <a:pt x="1007756" y="1521206"/>
                </a:lnTo>
                <a:lnTo>
                  <a:pt x="1113510" y="1483151"/>
                </a:lnTo>
                <a:lnTo>
                  <a:pt x="1126211" y="1476638"/>
                </a:lnTo>
                <a:lnTo>
                  <a:pt x="1204373" y="1430267"/>
                </a:lnTo>
                <a:lnTo>
                  <a:pt x="1269985" y="1383162"/>
                </a:lnTo>
                <a:lnTo>
                  <a:pt x="1323682" y="1335198"/>
                </a:lnTo>
                <a:lnTo>
                  <a:pt x="1372840" y="1282482"/>
                </a:lnTo>
                <a:lnTo>
                  <a:pt x="1421290" y="1217959"/>
                </a:lnTo>
                <a:lnTo>
                  <a:pt x="1441125" y="1186100"/>
                </a:lnTo>
                <a:close/>
                <a:moveTo>
                  <a:pt x="1458362" y="427995"/>
                </a:moveTo>
                <a:lnTo>
                  <a:pt x="825800" y="793205"/>
                </a:lnTo>
                <a:lnTo>
                  <a:pt x="1458362" y="1158415"/>
                </a:lnTo>
                <a:lnTo>
                  <a:pt x="1469513" y="1140505"/>
                </a:lnTo>
                <a:lnTo>
                  <a:pt x="1478560" y="1121892"/>
                </a:lnTo>
                <a:lnTo>
                  <a:pt x="1522326" y="1007986"/>
                </a:lnTo>
                <a:lnTo>
                  <a:pt x="1537282" y="936216"/>
                </a:lnTo>
                <a:lnTo>
                  <a:pt x="1550092" y="865089"/>
                </a:lnTo>
                <a:lnTo>
                  <a:pt x="1550944" y="793205"/>
                </a:lnTo>
                <a:lnTo>
                  <a:pt x="1550092" y="721321"/>
                </a:lnTo>
                <a:lnTo>
                  <a:pt x="1537282" y="650194"/>
                </a:lnTo>
                <a:lnTo>
                  <a:pt x="1522326" y="578424"/>
                </a:lnTo>
                <a:lnTo>
                  <a:pt x="1478560" y="464518"/>
                </a:lnTo>
                <a:lnTo>
                  <a:pt x="1469513" y="445905"/>
                </a:lnTo>
                <a:close/>
                <a:moveTo>
                  <a:pt x="128048" y="427995"/>
                </a:moveTo>
                <a:lnTo>
                  <a:pt x="116897" y="445905"/>
                </a:lnTo>
                <a:lnTo>
                  <a:pt x="107850" y="464518"/>
                </a:lnTo>
                <a:lnTo>
                  <a:pt x="64084" y="578424"/>
                </a:lnTo>
                <a:lnTo>
                  <a:pt x="49128" y="650194"/>
                </a:lnTo>
                <a:lnTo>
                  <a:pt x="36318" y="721321"/>
                </a:lnTo>
                <a:lnTo>
                  <a:pt x="35466" y="793204"/>
                </a:lnTo>
                <a:lnTo>
                  <a:pt x="36318" y="865090"/>
                </a:lnTo>
                <a:lnTo>
                  <a:pt x="49127" y="936215"/>
                </a:lnTo>
                <a:lnTo>
                  <a:pt x="64084" y="1007986"/>
                </a:lnTo>
                <a:lnTo>
                  <a:pt x="107850" y="1121891"/>
                </a:lnTo>
                <a:lnTo>
                  <a:pt x="116898" y="1140505"/>
                </a:lnTo>
                <a:lnTo>
                  <a:pt x="128048" y="1158415"/>
                </a:lnTo>
                <a:lnTo>
                  <a:pt x="760610" y="793205"/>
                </a:lnTo>
                <a:close/>
                <a:moveTo>
                  <a:pt x="766741" y="34218"/>
                </a:moveTo>
                <a:lnTo>
                  <a:pt x="740665" y="34458"/>
                </a:lnTo>
                <a:lnTo>
                  <a:pt x="610955" y="54960"/>
                </a:lnTo>
                <a:lnTo>
                  <a:pt x="583462" y="63474"/>
                </a:lnTo>
                <a:lnTo>
                  <a:pt x="488096" y="97791"/>
                </a:lnTo>
                <a:lnTo>
                  <a:pt x="447038" y="117580"/>
                </a:lnTo>
                <a:lnTo>
                  <a:pt x="382037" y="156143"/>
                </a:lnTo>
                <a:lnTo>
                  <a:pt x="316426" y="203248"/>
                </a:lnTo>
                <a:lnTo>
                  <a:pt x="262728" y="251212"/>
                </a:lnTo>
                <a:lnTo>
                  <a:pt x="213571" y="303928"/>
                </a:lnTo>
                <a:lnTo>
                  <a:pt x="165120" y="368451"/>
                </a:lnTo>
                <a:lnTo>
                  <a:pt x="145285" y="400310"/>
                </a:lnTo>
                <a:lnTo>
                  <a:pt x="793205" y="774386"/>
                </a:lnTo>
                <a:lnTo>
                  <a:pt x="1441125" y="400310"/>
                </a:lnTo>
                <a:lnTo>
                  <a:pt x="1406607" y="344869"/>
                </a:lnTo>
                <a:lnTo>
                  <a:pt x="1393732" y="326334"/>
                </a:lnTo>
                <a:lnTo>
                  <a:pt x="1305918" y="232161"/>
                </a:lnTo>
                <a:lnTo>
                  <a:pt x="1285555" y="214427"/>
                </a:lnTo>
                <a:lnTo>
                  <a:pt x="1175790" y="135623"/>
                </a:lnTo>
                <a:lnTo>
                  <a:pt x="1103211" y="98242"/>
                </a:lnTo>
                <a:lnTo>
                  <a:pt x="1090461" y="93233"/>
                </a:lnTo>
                <a:lnTo>
                  <a:pt x="1027656" y="69798"/>
                </a:lnTo>
                <a:lnTo>
                  <a:pt x="904964" y="41474"/>
                </a:lnTo>
                <a:lnTo>
                  <a:pt x="875028" y="3782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7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0999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1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4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3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7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4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1" y="1297057"/>
                </a:lnTo>
                <a:lnTo>
                  <a:pt x="1392138" y="1314027"/>
                </a:lnTo>
                <a:lnTo>
                  <a:pt x="1352055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0999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4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4" y="1051485"/>
                </a:lnTo>
                <a:lnTo>
                  <a:pt x="39822" y="1039516"/>
                </a:lnTo>
                <a:lnTo>
                  <a:pt x="26617" y="998612"/>
                </a:lnTo>
                <a:cubicBezTo>
                  <a:pt x="19527" y="972151"/>
                  <a:pt x="13862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8" y="865058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7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5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2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4" y="534925"/>
                </a:lnTo>
                <a:lnTo>
                  <a:pt x="55845" y="506100"/>
                </a:lnTo>
                <a:lnTo>
                  <a:pt x="70789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9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9" y="156247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5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A0F76D7B-D8D9-4F6B-9023-972FEE333A95}"/>
              </a:ext>
            </a:extLst>
          </p:cNvPr>
          <p:cNvSpPr/>
          <p:nvPr/>
        </p:nvSpPr>
        <p:spPr>
          <a:xfrm>
            <a:off x="2306367" y="854014"/>
            <a:ext cx="1587260" cy="1587260"/>
          </a:xfrm>
          <a:custGeom>
            <a:avLst/>
            <a:gdLst>
              <a:gd name="connsiteX0" fmla="*/ 260512 w 1587260"/>
              <a:gd name="connsiteY0" fmla="*/ 315014 h 1587260"/>
              <a:gd name="connsiteX1" fmla="*/ 287029 w 1587260"/>
              <a:gd name="connsiteY1" fmla="*/ 1300232 h 1587260"/>
              <a:gd name="connsiteX2" fmla="*/ 1272247 w 1587260"/>
              <a:gd name="connsiteY2" fmla="*/ 1326749 h 1587260"/>
              <a:gd name="connsiteX3" fmla="*/ 812906 w 1587260"/>
              <a:gd name="connsiteY3" fmla="*/ 77446 h 1587260"/>
              <a:gd name="connsiteX4" fmla="*/ 315013 w 1587260"/>
              <a:gd name="connsiteY4" fmla="*/ 260511 h 1587260"/>
              <a:gd name="connsiteX5" fmla="*/ 1326748 w 1587260"/>
              <a:gd name="connsiteY5" fmla="*/ 1272246 h 1587260"/>
              <a:gd name="connsiteX6" fmla="*/ 1300231 w 1587260"/>
              <a:gd name="connsiteY6" fmla="*/ 287028 h 1587260"/>
              <a:gd name="connsiteX7" fmla="*/ 812906 w 1587260"/>
              <a:gd name="connsiteY7" fmla="*/ 7744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60512" y="315014"/>
                </a:moveTo>
                <a:cubicBezTo>
                  <a:pt x="6183" y="598304"/>
                  <a:pt x="17830" y="1031033"/>
                  <a:pt x="287029" y="1300232"/>
                </a:cubicBezTo>
                <a:cubicBezTo>
                  <a:pt x="556228" y="1569431"/>
                  <a:pt x="988957" y="1581078"/>
                  <a:pt x="1272247" y="1326749"/>
                </a:cubicBezTo>
                <a:close/>
                <a:moveTo>
                  <a:pt x="812906" y="77446"/>
                </a:moveTo>
                <a:cubicBezTo>
                  <a:pt x="635663" y="72676"/>
                  <a:pt x="456658" y="133346"/>
                  <a:pt x="315013" y="260511"/>
                </a:cubicBezTo>
                <a:lnTo>
                  <a:pt x="1326748" y="1272246"/>
                </a:lnTo>
                <a:cubicBezTo>
                  <a:pt x="1581077" y="988956"/>
                  <a:pt x="1569430" y="556227"/>
                  <a:pt x="1300231" y="287028"/>
                </a:cubicBezTo>
                <a:cubicBezTo>
                  <a:pt x="1165631" y="152428"/>
                  <a:pt x="990149" y="82217"/>
                  <a:pt x="812906" y="7744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D66D470-0AD3-4590-B75E-E1FD08FE58A4}"/>
              </a:ext>
            </a:extLst>
          </p:cNvPr>
          <p:cNvSpPr/>
          <p:nvPr/>
        </p:nvSpPr>
        <p:spPr>
          <a:xfrm>
            <a:off x="4147867" y="854014"/>
            <a:ext cx="1587260" cy="1587260"/>
          </a:xfrm>
          <a:custGeom>
            <a:avLst/>
            <a:gdLst>
              <a:gd name="connsiteX0" fmla="*/ 279424 w 1587260"/>
              <a:gd name="connsiteY0" fmla="*/ 368378 h 1587260"/>
              <a:gd name="connsiteX1" fmla="*/ 321800 w 1587260"/>
              <a:gd name="connsiteY1" fmla="*/ 1265460 h 1587260"/>
              <a:gd name="connsiteX2" fmla="*/ 1218882 w 1587260"/>
              <a:gd name="connsiteY2" fmla="*/ 1307835 h 1587260"/>
              <a:gd name="connsiteX3" fmla="*/ 825115 w 1587260"/>
              <a:gd name="connsiteY3" fmla="*/ 127105 h 1587260"/>
              <a:gd name="connsiteX4" fmla="*/ 368378 w 1587260"/>
              <a:gd name="connsiteY4" fmla="*/ 279425 h 1587260"/>
              <a:gd name="connsiteX5" fmla="*/ 1307836 w 1587260"/>
              <a:gd name="connsiteY5" fmla="*/ 1218882 h 1587260"/>
              <a:gd name="connsiteX6" fmla="*/ 1265460 w 1587260"/>
              <a:gd name="connsiteY6" fmla="*/ 321800 h 1587260"/>
              <a:gd name="connsiteX7" fmla="*/ 825115 w 1587260"/>
              <a:gd name="connsiteY7" fmla="*/ 12710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79424" y="368378"/>
                </a:moveTo>
                <a:cubicBezTo>
                  <a:pt x="60093" y="633589"/>
                  <a:pt x="78445" y="1022105"/>
                  <a:pt x="321800" y="1265460"/>
                </a:cubicBezTo>
                <a:cubicBezTo>
                  <a:pt x="565155" y="1508815"/>
                  <a:pt x="953671" y="1527167"/>
                  <a:pt x="1218882" y="1307835"/>
                </a:cubicBezTo>
                <a:close/>
                <a:moveTo>
                  <a:pt x="825115" y="127105"/>
                </a:moveTo>
                <a:cubicBezTo>
                  <a:pt x="664416" y="119514"/>
                  <a:pt x="500984" y="169759"/>
                  <a:pt x="368378" y="279425"/>
                </a:cubicBezTo>
                <a:lnTo>
                  <a:pt x="1307836" y="1218882"/>
                </a:lnTo>
                <a:cubicBezTo>
                  <a:pt x="1527167" y="953671"/>
                  <a:pt x="1508815" y="565155"/>
                  <a:pt x="1265460" y="321800"/>
                </a:cubicBezTo>
                <a:cubicBezTo>
                  <a:pt x="1143783" y="200122"/>
                  <a:pt x="985815" y="134696"/>
                  <a:pt x="825115" y="12710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DFFCF76B-B285-4FAF-900B-BB35BEE0712F}"/>
              </a:ext>
            </a:extLst>
          </p:cNvPr>
          <p:cNvSpPr/>
          <p:nvPr/>
        </p:nvSpPr>
        <p:spPr>
          <a:xfrm>
            <a:off x="6026269" y="854014"/>
            <a:ext cx="1587260" cy="1587260"/>
          </a:xfrm>
          <a:custGeom>
            <a:avLst/>
            <a:gdLst>
              <a:gd name="connsiteX0" fmla="*/ 297367 w 1587260"/>
              <a:gd name="connsiteY0" fmla="*/ 416840 h 1587260"/>
              <a:gd name="connsiteX1" fmla="*/ 353035 w 1587260"/>
              <a:gd name="connsiteY1" fmla="*/ 1234224 h 1587260"/>
              <a:gd name="connsiteX2" fmla="*/ 1170420 w 1587260"/>
              <a:gd name="connsiteY2" fmla="*/ 1289892 h 1587260"/>
              <a:gd name="connsiteX3" fmla="*/ 835969 w 1587260"/>
              <a:gd name="connsiteY3" fmla="*/ 171976 h 1587260"/>
              <a:gd name="connsiteX4" fmla="*/ 416840 w 1587260"/>
              <a:gd name="connsiteY4" fmla="*/ 297368 h 1587260"/>
              <a:gd name="connsiteX5" fmla="*/ 1289893 w 1587260"/>
              <a:gd name="connsiteY5" fmla="*/ 1170420 h 1587260"/>
              <a:gd name="connsiteX6" fmla="*/ 1234225 w 1587260"/>
              <a:gd name="connsiteY6" fmla="*/ 353036 h 1587260"/>
              <a:gd name="connsiteX7" fmla="*/ 835969 w 1587260"/>
              <a:gd name="connsiteY7" fmla="*/ 17197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97367" y="416840"/>
                </a:moveTo>
                <a:cubicBezTo>
                  <a:pt x="109013" y="664917"/>
                  <a:pt x="132786" y="1013975"/>
                  <a:pt x="353035" y="1234224"/>
                </a:cubicBezTo>
                <a:cubicBezTo>
                  <a:pt x="573284" y="1454473"/>
                  <a:pt x="922342" y="1478246"/>
                  <a:pt x="1170420" y="1289892"/>
                </a:cubicBezTo>
                <a:close/>
                <a:moveTo>
                  <a:pt x="835969" y="171976"/>
                </a:moveTo>
                <a:cubicBezTo>
                  <a:pt x="690163" y="162046"/>
                  <a:pt x="540879" y="203191"/>
                  <a:pt x="416840" y="297368"/>
                </a:cubicBezTo>
                <a:lnTo>
                  <a:pt x="1289893" y="1170420"/>
                </a:lnTo>
                <a:cubicBezTo>
                  <a:pt x="1478247" y="922343"/>
                  <a:pt x="1454474" y="573285"/>
                  <a:pt x="1234225" y="353036"/>
                </a:cubicBezTo>
                <a:cubicBezTo>
                  <a:pt x="1124101" y="242911"/>
                  <a:pt x="981774" y="181906"/>
                  <a:pt x="835969" y="17197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5111E931-5814-4049-9A0E-930D27DB0C02}"/>
              </a:ext>
            </a:extLst>
          </p:cNvPr>
          <p:cNvSpPr/>
          <p:nvPr/>
        </p:nvSpPr>
        <p:spPr>
          <a:xfrm>
            <a:off x="7904671" y="854014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97DBB48-CB0E-42F3-83B0-597662D4B687}"/>
              </a:ext>
            </a:extLst>
          </p:cNvPr>
          <p:cNvSpPr/>
          <p:nvPr/>
        </p:nvSpPr>
        <p:spPr>
          <a:xfrm>
            <a:off x="4267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1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楕円 16">
            <a:extLst>
              <a:ext uri="{FF2B5EF4-FFF2-40B4-BE49-F238E27FC236}">
                <a16:creationId xmlns:a16="http://schemas.microsoft.com/office/drawing/2014/main" id="{87606C6A-5029-41ED-BEB3-D6D8F3E208AD}"/>
              </a:ext>
            </a:extLst>
          </p:cNvPr>
          <p:cNvSpPr/>
          <p:nvPr/>
        </p:nvSpPr>
        <p:spPr>
          <a:xfrm>
            <a:off x="458397" y="88564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3EBCA11D-1E4C-49BA-BDCD-2E191A72008F}"/>
              </a:ext>
            </a:extLst>
          </p:cNvPr>
          <p:cNvSpPr/>
          <p:nvPr/>
        </p:nvSpPr>
        <p:spPr>
          <a:xfrm>
            <a:off x="2320925" y="88564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814F1EA2-B13B-438E-8BD7-6914404C7D64}"/>
              </a:ext>
            </a:extLst>
          </p:cNvPr>
          <p:cNvSpPr/>
          <p:nvPr/>
        </p:nvSpPr>
        <p:spPr>
          <a:xfrm>
            <a:off x="4179497" y="88564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61585656-7DE9-4DCA-BCA7-0321AE7012F0}"/>
              </a:ext>
            </a:extLst>
          </p:cNvPr>
          <p:cNvSpPr/>
          <p:nvPr/>
        </p:nvSpPr>
        <p:spPr>
          <a:xfrm>
            <a:off x="6057899" y="88564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B1E1A24A-AEF7-49D7-BB4B-7D23FF266257}"/>
              </a:ext>
            </a:extLst>
          </p:cNvPr>
          <p:cNvSpPr/>
          <p:nvPr/>
        </p:nvSpPr>
        <p:spPr>
          <a:xfrm>
            <a:off x="7936301" y="88564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5E09B66A-4717-4B69-9051-04D13276441D}"/>
              </a:ext>
            </a:extLst>
          </p:cNvPr>
          <p:cNvSpPr/>
          <p:nvPr/>
        </p:nvSpPr>
        <p:spPr>
          <a:xfrm>
            <a:off x="458397" y="2828745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DA3ACD1A-6CB6-4ACC-8CCC-06208A98F36A}"/>
              </a:ext>
            </a:extLst>
          </p:cNvPr>
          <p:cNvSpPr/>
          <p:nvPr/>
        </p:nvSpPr>
        <p:spPr>
          <a:xfrm>
            <a:off x="2320925" y="2828745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DF03D7F3-674B-41CE-9C0B-A5103806E9F2}"/>
              </a:ext>
            </a:extLst>
          </p:cNvPr>
          <p:cNvSpPr/>
          <p:nvPr/>
        </p:nvSpPr>
        <p:spPr>
          <a:xfrm>
            <a:off x="4179497" y="2828745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9C17A28C-BA3F-4D00-9701-DD6AAC6B4D74}"/>
              </a:ext>
            </a:extLst>
          </p:cNvPr>
          <p:cNvSpPr/>
          <p:nvPr/>
        </p:nvSpPr>
        <p:spPr>
          <a:xfrm>
            <a:off x="6057899" y="2828745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267FA689-02A7-4328-8FD6-C2B4E5DDB79A}"/>
              </a:ext>
            </a:extLst>
          </p:cNvPr>
          <p:cNvSpPr/>
          <p:nvPr/>
        </p:nvSpPr>
        <p:spPr>
          <a:xfrm>
            <a:off x="7936301" y="2828745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FE99D000-4FE0-46CD-A1BA-3E53AFE891C6}"/>
              </a:ext>
            </a:extLst>
          </p:cNvPr>
          <p:cNvSpPr/>
          <p:nvPr/>
        </p:nvSpPr>
        <p:spPr>
          <a:xfrm>
            <a:off x="458397" y="477311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BEBA06D8-BFE6-4F1C-9E5B-9B3DB64997B3}"/>
              </a:ext>
            </a:extLst>
          </p:cNvPr>
          <p:cNvSpPr/>
          <p:nvPr/>
        </p:nvSpPr>
        <p:spPr>
          <a:xfrm>
            <a:off x="2320925" y="477311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3C16B99C-DF97-4E6B-A45D-03009BEBA4C4}"/>
              </a:ext>
            </a:extLst>
          </p:cNvPr>
          <p:cNvSpPr/>
          <p:nvPr/>
        </p:nvSpPr>
        <p:spPr>
          <a:xfrm>
            <a:off x="4179497" y="477311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834E2E74-9B45-42CB-BCF4-1981376AA166}"/>
              </a:ext>
            </a:extLst>
          </p:cNvPr>
          <p:cNvSpPr/>
          <p:nvPr/>
        </p:nvSpPr>
        <p:spPr>
          <a:xfrm>
            <a:off x="6057899" y="477311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6F548F19-2ECF-4B8F-959C-B453E4BE628E}"/>
              </a:ext>
            </a:extLst>
          </p:cNvPr>
          <p:cNvSpPr/>
          <p:nvPr/>
        </p:nvSpPr>
        <p:spPr>
          <a:xfrm>
            <a:off x="7936301" y="4773114"/>
            <a:ext cx="1524000" cy="1524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4D60386-F2AB-4266-B209-D0F8C96035C3}"/>
              </a:ext>
            </a:extLst>
          </p:cNvPr>
          <p:cNvSpPr/>
          <p:nvPr/>
        </p:nvSpPr>
        <p:spPr>
          <a:xfrm flipH="1">
            <a:off x="2306368" y="2797115"/>
            <a:ext cx="1587260" cy="1587260"/>
          </a:xfrm>
          <a:custGeom>
            <a:avLst/>
            <a:gdLst>
              <a:gd name="connsiteX0" fmla="*/ 793630 w 1587260"/>
              <a:gd name="connsiteY0" fmla="*/ 848132 h 1587260"/>
              <a:gd name="connsiteX1" fmla="*/ 1270331 w 1587260"/>
              <a:gd name="connsiteY1" fmla="*/ 1324833 h 1587260"/>
              <a:gd name="connsiteX2" fmla="*/ 1231864 w 1587260"/>
              <a:gd name="connsiteY2" fmla="*/ 1356481 h 1587260"/>
              <a:gd name="connsiteX3" fmla="*/ 1174760 w 1587260"/>
              <a:gd name="connsiteY3" fmla="*/ 1398525 h 1587260"/>
              <a:gd name="connsiteX4" fmla="*/ 1115664 w 1587260"/>
              <a:gd name="connsiteY4" fmla="*/ 1430434 h 1587260"/>
              <a:gd name="connsiteX5" fmla="*/ 1053986 w 1587260"/>
              <a:gd name="connsiteY5" fmla="*/ 1459568 h 1587260"/>
              <a:gd name="connsiteX6" fmla="*/ 989950 w 1587260"/>
              <a:gd name="connsiteY6" fmla="*/ 1479770 h 1587260"/>
              <a:gd name="connsiteX7" fmla="*/ 925784 w 1587260"/>
              <a:gd name="connsiteY7" fmla="*/ 1496275 h 1587260"/>
              <a:gd name="connsiteX8" fmla="*/ 859524 w 1587260"/>
              <a:gd name="connsiteY8" fmla="*/ 1504222 h 1587260"/>
              <a:gd name="connsiteX9" fmla="*/ 793630 w 1587260"/>
              <a:gd name="connsiteY9" fmla="*/ 1508548 h 1587260"/>
              <a:gd name="connsiteX10" fmla="*/ 727737 w 1587260"/>
              <a:gd name="connsiteY10" fmla="*/ 1504222 h 1587260"/>
              <a:gd name="connsiteX11" fmla="*/ 661476 w 1587260"/>
              <a:gd name="connsiteY11" fmla="*/ 1496275 h 1587260"/>
              <a:gd name="connsiteX12" fmla="*/ 597310 w 1587260"/>
              <a:gd name="connsiteY12" fmla="*/ 1479770 h 1587260"/>
              <a:gd name="connsiteX13" fmla="*/ 533275 w 1587260"/>
              <a:gd name="connsiteY13" fmla="*/ 1459569 h 1587260"/>
              <a:gd name="connsiteX14" fmla="*/ 471596 w 1587260"/>
              <a:gd name="connsiteY14" fmla="*/ 1430434 h 1587260"/>
              <a:gd name="connsiteX15" fmla="*/ 412500 w 1587260"/>
              <a:gd name="connsiteY15" fmla="*/ 1398525 h 1587260"/>
              <a:gd name="connsiteX16" fmla="*/ 355396 w 1587260"/>
              <a:gd name="connsiteY16" fmla="*/ 1356481 h 1587260"/>
              <a:gd name="connsiteX17" fmla="*/ 316930 w 1587260"/>
              <a:gd name="connsiteY17" fmla="*/ 1324833 h 1587260"/>
              <a:gd name="connsiteX18" fmla="*/ 1324833 w 1587260"/>
              <a:gd name="connsiteY18" fmla="*/ 316930 h 1587260"/>
              <a:gd name="connsiteX19" fmla="*/ 1356466 w 1587260"/>
              <a:gd name="connsiteY19" fmla="*/ 355378 h 1587260"/>
              <a:gd name="connsiteX20" fmla="*/ 1398527 w 1587260"/>
              <a:gd name="connsiteY20" fmla="*/ 412507 h 1587260"/>
              <a:gd name="connsiteX21" fmla="*/ 1430426 w 1587260"/>
              <a:gd name="connsiteY21" fmla="*/ 471581 h 1587260"/>
              <a:gd name="connsiteX22" fmla="*/ 1459569 w 1587260"/>
              <a:gd name="connsiteY22" fmla="*/ 533280 h 1587260"/>
              <a:gd name="connsiteX23" fmla="*/ 1479766 w 1587260"/>
              <a:gd name="connsiteY23" fmla="*/ 597301 h 1587260"/>
              <a:gd name="connsiteX24" fmla="*/ 1496274 w 1587260"/>
              <a:gd name="connsiteY24" fmla="*/ 661479 h 1587260"/>
              <a:gd name="connsiteX25" fmla="*/ 1504221 w 1587260"/>
              <a:gd name="connsiteY25" fmla="*/ 727733 h 1587260"/>
              <a:gd name="connsiteX26" fmla="*/ 1508547 w 1587260"/>
              <a:gd name="connsiteY26" fmla="*/ 793630 h 1587260"/>
              <a:gd name="connsiteX27" fmla="*/ 1504221 w 1587260"/>
              <a:gd name="connsiteY27" fmla="*/ 859527 h 1587260"/>
              <a:gd name="connsiteX28" fmla="*/ 1496274 w 1587260"/>
              <a:gd name="connsiteY28" fmla="*/ 925781 h 1587260"/>
              <a:gd name="connsiteX29" fmla="*/ 1479766 w 1587260"/>
              <a:gd name="connsiteY29" fmla="*/ 989960 h 1587260"/>
              <a:gd name="connsiteX30" fmla="*/ 1459569 w 1587260"/>
              <a:gd name="connsiteY30" fmla="*/ 1053981 h 1587260"/>
              <a:gd name="connsiteX31" fmla="*/ 1430426 w 1587260"/>
              <a:gd name="connsiteY31" fmla="*/ 1115679 h 1587260"/>
              <a:gd name="connsiteX32" fmla="*/ 1398527 w 1587260"/>
              <a:gd name="connsiteY32" fmla="*/ 1174753 h 1587260"/>
              <a:gd name="connsiteX33" fmla="*/ 1356466 w 1587260"/>
              <a:gd name="connsiteY33" fmla="*/ 1231883 h 1587260"/>
              <a:gd name="connsiteX34" fmla="*/ 1324833 w 1587260"/>
              <a:gd name="connsiteY34" fmla="*/ 1270331 h 1587260"/>
              <a:gd name="connsiteX35" fmla="*/ 848132 w 1587260"/>
              <a:gd name="connsiteY35" fmla="*/ 793630 h 1587260"/>
              <a:gd name="connsiteX36" fmla="*/ 262428 w 1587260"/>
              <a:gd name="connsiteY36" fmla="*/ 316930 h 1587260"/>
              <a:gd name="connsiteX37" fmla="*/ 739128 w 1587260"/>
              <a:gd name="connsiteY37" fmla="*/ 793630 h 1587260"/>
              <a:gd name="connsiteX38" fmla="*/ 262428 w 1587260"/>
              <a:gd name="connsiteY38" fmla="*/ 1270331 h 1587260"/>
              <a:gd name="connsiteX39" fmla="*/ 230794 w 1587260"/>
              <a:gd name="connsiteY39" fmla="*/ 1231883 h 1587260"/>
              <a:gd name="connsiteX40" fmla="*/ 188733 w 1587260"/>
              <a:gd name="connsiteY40" fmla="*/ 1174753 h 1587260"/>
              <a:gd name="connsiteX41" fmla="*/ 156835 w 1587260"/>
              <a:gd name="connsiteY41" fmla="*/ 1115679 h 1587260"/>
              <a:gd name="connsiteX42" fmla="*/ 127691 w 1587260"/>
              <a:gd name="connsiteY42" fmla="*/ 1053981 h 1587260"/>
              <a:gd name="connsiteX43" fmla="*/ 107495 w 1587260"/>
              <a:gd name="connsiteY43" fmla="*/ 989960 h 1587260"/>
              <a:gd name="connsiteX44" fmla="*/ 90986 w 1587260"/>
              <a:gd name="connsiteY44" fmla="*/ 925781 h 1587260"/>
              <a:gd name="connsiteX45" fmla="*/ 83039 w 1587260"/>
              <a:gd name="connsiteY45" fmla="*/ 859527 h 1587260"/>
              <a:gd name="connsiteX46" fmla="*/ 78713 w 1587260"/>
              <a:gd name="connsiteY46" fmla="*/ 793630 h 1587260"/>
              <a:gd name="connsiteX47" fmla="*/ 83039 w 1587260"/>
              <a:gd name="connsiteY47" fmla="*/ 727733 h 1587260"/>
              <a:gd name="connsiteX48" fmla="*/ 90986 w 1587260"/>
              <a:gd name="connsiteY48" fmla="*/ 661479 h 1587260"/>
              <a:gd name="connsiteX49" fmla="*/ 107495 w 1587260"/>
              <a:gd name="connsiteY49" fmla="*/ 597300 h 1587260"/>
              <a:gd name="connsiteX50" fmla="*/ 127691 w 1587260"/>
              <a:gd name="connsiteY50" fmla="*/ 533280 h 1587260"/>
              <a:gd name="connsiteX51" fmla="*/ 156835 w 1587260"/>
              <a:gd name="connsiteY51" fmla="*/ 471581 h 1587260"/>
              <a:gd name="connsiteX52" fmla="*/ 188733 w 1587260"/>
              <a:gd name="connsiteY52" fmla="*/ 412507 h 1587260"/>
              <a:gd name="connsiteX53" fmla="*/ 230794 w 1587260"/>
              <a:gd name="connsiteY53" fmla="*/ 355378 h 1587260"/>
              <a:gd name="connsiteX54" fmla="*/ 793630 w 1587260"/>
              <a:gd name="connsiteY54" fmla="*/ 78712 h 1587260"/>
              <a:gd name="connsiteX55" fmla="*/ 859524 w 1587260"/>
              <a:gd name="connsiteY55" fmla="*/ 83038 h 1587260"/>
              <a:gd name="connsiteX56" fmla="*/ 925784 w 1587260"/>
              <a:gd name="connsiteY56" fmla="*/ 90986 h 1587260"/>
              <a:gd name="connsiteX57" fmla="*/ 989950 w 1587260"/>
              <a:gd name="connsiteY57" fmla="*/ 107491 h 1587260"/>
              <a:gd name="connsiteX58" fmla="*/ 1053986 w 1587260"/>
              <a:gd name="connsiteY58" fmla="*/ 127692 h 1587260"/>
              <a:gd name="connsiteX59" fmla="*/ 1115664 w 1587260"/>
              <a:gd name="connsiteY59" fmla="*/ 156826 h 1587260"/>
              <a:gd name="connsiteX60" fmla="*/ 1174760 w 1587260"/>
              <a:gd name="connsiteY60" fmla="*/ 188736 h 1587260"/>
              <a:gd name="connsiteX61" fmla="*/ 1231865 w 1587260"/>
              <a:gd name="connsiteY61" fmla="*/ 230779 h 1587260"/>
              <a:gd name="connsiteX62" fmla="*/ 1270331 w 1587260"/>
              <a:gd name="connsiteY62" fmla="*/ 262428 h 1587260"/>
              <a:gd name="connsiteX63" fmla="*/ 793630 w 1587260"/>
              <a:gd name="connsiteY63" fmla="*/ 739128 h 1587260"/>
              <a:gd name="connsiteX64" fmla="*/ 316930 w 1587260"/>
              <a:gd name="connsiteY64" fmla="*/ 262428 h 1587260"/>
              <a:gd name="connsiteX65" fmla="*/ 355396 w 1587260"/>
              <a:gd name="connsiteY65" fmla="*/ 230780 h 1587260"/>
              <a:gd name="connsiteX66" fmla="*/ 412501 w 1587260"/>
              <a:gd name="connsiteY66" fmla="*/ 188736 h 1587260"/>
              <a:gd name="connsiteX67" fmla="*/ 471596 w 1587260"/>
              <a:gd name="connsiteY67" fmla="*/ 156826 h 1587260"/>
              <a:gd name="connsiteX68" fmla="*/ 533275 w 1587260"/>
              <a:gd name="connsiteY68" fmla="*/ 127692 h 1587260"/>
              <a:gd name="connsiteX69" fmla="*/ 597310 w 1587260"/>
              <a:gd name="connsiteY69" fmla="*/ 107491 h 1587260"/>
              <a:gd name="connsiteX70" fmla="*/ 661476 w 1587260"/>
              <a:gd name="connsiteY70" fmla="*/ 90986 h 1587260"/>
              <a:gd name="connsiteX71" fmla="*/ 727736 w 1587260"/>
              <a:gd name="connsiteY71" fmla="*/ 8303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48132"/>
                </a:moveTo>
                <a:lnTo>
                  <a:pt x="1270331" y="1324833"/>
                </a:lnTo>
                <a:lnTo>
                  <a:pt x="1231864" y="1356481"/>
                </a:lnTo>
                <a:lnTo>
                  <a:pt x="1174760" y="1398525"/>
                </a:lnTo>
                <a:lnTo>
                  <a:pt x="1115664" y="1430434"/>
                </a:lnTo>
                <a:lnTo>
                  <a:pt x="1053986" y="1459568"/>
                </a:lnTo>
                <a:lnTo>
                  <a:pt x="989950" y="1479770"/>
                </a:lnTo>
                <a:lnTo>
                  <a:pt x="925784" y="1496275"/>
                </a:lnTo>
                <a:lnTo>
                  <a:pt x="859524" y="1504222"/>
                </a:lnTo>
                <a:lnTo>
                  <a:pt x="793630" y="1508548"/>
                </a:lnTo>
                <a:lnTo>
                  <a:pt x="727737" y="1504222"/>
                </a:lnTo>
                <a:lnTo>
                  <a:pt x="661476" y="1496275"/>
                </a:lnTo>
                <a:lnTo>
                  <a:pt x="597310" y="1479770"/>
                </a:lnTo>
                <a:lnTo>
                  <a:pt x="533275" y="1459569"/>
                </a:lnTo>
                <a:lnTo>
                  <a:pt x="471596" y="1430434"/>
                </a:lnTo>
                <a:lnTo>
                  <a:pt x="412500" y="1398525"/>
                </a:lnTo>
                <a:lnTo>
                  <a:pt x="355396" y="1356481"/>
                </a:lnTo>
                <a:lnTo>
                  <a:pt x="316930" y="1324833"/>
                </a:lnTo>
                <a:close/>
                <a:moveTo>
                  <a:pt x="1324833" y="316930"/>
                </a:moveTo>
                <a:lnTo>
                  <a:pt x="1356466" y="355378"/>
                </a:lnTo>
                <a:lnTo>
                  <a:pt x="1398527" y="412507"/>
                </a:lnTo>
                <a:lnTo>
                  <a:pt x="1430426" y="471581"/>
                </a:lnTo>
                <a:lnTo>
                  <a:pt x="1459569" y="533280"/>
                </a:lnTo>
                <a:lnTo>
                  <a:pt x="1479766" y="597301"/>
                </a:lnTo>
                <a:lnTo>
                  <a:pt x="1496274" y="661479"/>
                </a:lnTo>
                <a:lnTo>
                  <a:pt x="1504221" y="727733"/>
                </a:lnTo>
                <a:lnTo>
                  <a:pt x="1508547" y="793630"/>
                </a:lnTo>
                <a:lnTo>
                  <a:pt x="1504221" y="859527"/>
                </a:lnTo>
                <a:lnTo>
                  <a:pt x="1496274" y="925781"/>
                </a:lnTo>
                <a:lnTo>
                  <a:pt x="1479766" y="989960"/>
                </a:lnTo>
                <a:lnTo>
                  <a:pt x="1459569" y="1053981"/>
                </a:lnTo>
                <a:lnTo>
                  <a:pt x="1430426" y="1115679"/>
                </a:lnTo>
                <a:lnTo>
                  <a:pt x="1398527" y="1174753"/>
                </a:lnTo>
                <a:lnTo>
                  <a:pt x="1356466" y="1231883"/>
                </a:lnTo>
                <a:lnTo>
                  <a:pt x="1324833" y="1270331"/>
                </a:lnTo>
                <a:lnTo>
                  <a:pt x="848132" y="793630"/>
                </a:lnTo>
                <a:close/>
                <a:moveTo>
                  <a:pt x="262428" y="316930"/>
                </a:moveTo>
                <a:lnTo>
                  <a:pt x="739128" y="793630"/>
                </a:lnTo>
                <a:lnTo>
                  <a:pt x="262428" y="1270331"/>
                </a:lnTo>
                <a:lnTo>
                  <a:pt x="230794" y="1231883"/>
                </a:lnTo>
                <a:lnTo>
                  <a:pt x="188733" y="1174753"/>
                </a:lnTo>
                <a:lnTo>
                  <a:pt x="156835" y="1115679"/>
                </a:lnTo>
                <a:lnTo>
                  <a:pt x="127691" y="1053981"/>
                </a:lnTo>
                <a:lnTo>
                  <a:pt x="107495" y="989960"/>
                </a:lnTo>
                <a:lnTo>
                  <a:pt x="90986" y="925781"/>
                </a:lnTo>
                <a:lnTo>
                  <a:pt x="83039" y="859527"/>
                </a:lnTo>
                <a:lnTo>
                  <a:pt x="78713" y="793630"/>
                </a:lnTo>
                <a:lnTo>
                  <a:pt x="83039" y="727733"/>
                </a:lnTo>
                <a:lnTo>
                  <a:pt x="90986" y="661479"/>
                </a:lnTo>
                <a:lnTo>
                  <a:pt x="107495" y="597300"/>
                </a:lnTo>
                <a:lnTo>
                  <a:pt x="127691" y="533280"/>
                </a:lnTo>
                <a:lnTo>
                  <a:pt x="156835" y="471581"/>
                </a:lnTo>
                <a:lnTo>
                  <a:pt x="188733" y="412507"/>
                </a:lnTo>
                <a:lnTo>
                  <a:pt x="230794" y="355378"/>
                </a:lnTo>
                <a:close/>
                <a:moveTo>
                  <a:pt x="793630" y="78712"/>
                </a:moveTo>
                <a:lnTo>
                  <a:pt x="859524" y="83038"/>
                </a:lnTo>
                <a:lnTo>
                  <a:pt x="925784" y="90986"/>
                </a:lnTo>
                <a:lnTo>
                  <a:pt x="989950" y="107491"/>
                </a:lnTo>
                <a:lnTo>
                  <a:pt x="1053986" y="127692"/>
                </a:lnTo>
                <a:lnTo>
                  <a:pt x="1115664" y="156826"/>
                </a:lnTo>
                <a:lnTo>
                  <a:pt x="1174760" y="188736"/>
                </a:lnTo>
                <a:lnTo>
                  <a:pt x="1231865" y="230779"/>
                </a:lnTo>
                <a:lnTo>
                  <a:pt x="1270331" y="262428"/>
                </a:lnTo>
                <a:lnTo>
                  <a:pt x="793630" y="739128"/>
                </a:lnTo>
                <a:lnTo>
                  <a:pt x="316930" y="262428"/>
                </a:lnTo>
                <a:lnTo>
                  <a:pt x="355396" y="230780"/>
                </a:lnTo>
                <a:lnTo>
                  <a:pt x="412501" y="188736"/>
                </a:lnTo>
                <a:lnTo>
                  <a:pt x="471596" y="156826"/>
                </a:lnTo>
                <a:lnTo>
                  <a:pt x="533275" y="127692"/>
                </a:lnTo>
                <a:lnTo>
                  <a:pt x="597310" y="107491"/>
                </a:lnTo>
                <a:lnTo>
                  <a:pt x="661476" y="90986"/>
                </a:lnTo>
                <a:lnTo>
                  <a:pt x="727736" y="8303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9C03EAAD-423B-48FB-AB24-178525EC9D80}"/>
              </a:ext>
            </a:extLst>
          </p:cNvPr>
          <p:cNvSpPr/>
          <p:nvPr/>
        </p:nvSpPr>
        <p:spPr>
          <a:xfrm flipH="1">
            <a:off x="4147867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14C4E54-7E87-45E3-9D04-23C423C81728}"/>
              </a:ext>
            </a:extLst>
          </p:cNvPr>
          <p:cNvSpPr/>
          <p:nvPr/>
        </p:nvSpPr>
        <p:spPr>
          <a:xfrm flipH="1">
            <a:off x="6026269" y="2797115"/>
            <a:ext cx="1587260" cy="1587260"/>
          </a:xfrm>
          <a:custGeom>
            <a:avLst/>
            <a:gdLst>
              <a:gd name="connsiteX0" fmla="*/ 793630 w 1587260"/>
              <a:gd name="connsiteY0" fmla="*/ 913103 h 1587260"/>
              <a:gd name="connsiteX1" fmla="*/ 1169005 w 1587260"/>
              <a:gd name="connsiteY1" fmla="*/ 1288477 h 1587260"/>
              <a:gd name="connsiteX2" fmla="*/ 1157946 w 1587260"/>
              <a:gd name="connsiteY2" fmla="*/ 1297675 h 1587260"/>
              <a:gd name="connsiteX3" fmla="*/ 1106640 w 1587260"/>
              <a:gd name="connsiteY3" fmla="*/ 1329689 h 1587260"/>
              <a:gd name="connsiteX4" fmla="*/ 1060505 w 1587260"/>
              <a:gd name="connsiteY4" fmla="*/ 1355578 h 1587260"/>
              <a:gd name="connsiteX5" fmla="*/ 1007543 w 1587260"/>
              <a:gd name="connsiteY5" fmla="*/ 1376447 h 1587260"/>
              <a:gd name="connsiteX6" fmla="*/ 956083 w 1587260"/>
              <a:gd name="connsiteY6" fmla="*/ 1394199 h 1587260"/>
              <a:gd name="connsiteX7" fmla="*/ 902677 w 1587260"/>
              <a:gd name="connsiteY7" fmla="*/ 1404812 h 1587260"/>
              <a:gd name="connsiteX8" fmla="*/ 848128 w 1587260"/>
              <a:gd name="connsiteY8" fmla="*/ 1413376 h 1587260"/>
              <a:gd name="connsiteX9" fmla="*/ 793630 w 1587260"/>
              <a:gd name="connsiteY9" fmla="*/ 1414450 h 1587260"/>
              <a:gd name="connsiteX10" fmla="*/ 739132 w 1587260"/>
              <a:gd name="connsiteY10" fmla="*/ 1413376 h 1587260"/>
              <a:gd name="connsiteX11" fmla="*/ 684584 w 1587260"/>
              <a:gd name="connsiteY11" fmla="*/ 1404812 h 1587260"/>
              <a:gd name="connsiteX12" fmla="*/ 631178 w 1587260"/>
              <a:gd name="connsiteY12" fmla="*/ 1394199 h 1587260"/>
              <a:gd name="connsiteX13" fmla="*/ 579717 w 1587260"/>
              <a:gd name="connsiteY13" fmla="*/ 1376447 h 1587260"/>
              <a:gd name="connsiteX14" fmla="*/ 526756 w 1587260"/>
              <a:gd name="connsiteY14" fmla="*/ 1355578 h 1587260"/>
              <a:gd name="connsiteX15" fmla="*/ 480621 w 1587260"/>
              <a:gd name="connsiteY15" fmla="*/ 1329689 h 1587260"/>
              <a:gd name="connsiteX16" fmla="*/ 429314 w 1587260"/>
              <a:gd name="connsiteY16" fmla="*/ 1297675 h 1587260"/>
              <a:gd name="connsiteX17" fmla="*/ 418256 w 1587260"/>
              <a:gd name="connsiteY17" fmla="*/ 1288477 h 1587260"/>
              <a:gd name="connsiteX18" fmla="*/ 298783 w 1587260"/>
              <a:gd name="connsiteY18" fmla="*/ 418256 h 1587260"/>
              <a:gd name="connsiteX19" fmla="*/ 674158 w 1587260"/>
              <a:gd name="connsiteY19" fmla="*/ 793630 h 1587260"/>
              <a:gd name="connsiteX20" fmla="*/ 298783 w 1587260"/>
              <a:gd name="connsiteY20" fmla="*/ 1169004 h 1587260"/>
              <a:gd name="connsiteX21" fmla="*/ 289581 w 1587260"/>
              <a:gd name="connsiteY21" fmla="*/ 1157942 h 1587260"/>
              <a:gd name="connsiteX22" fmla="*/ 257577 w 1587260"/>
              <a:gd name="connsiteY22" fmla="*/ 1106650 h 1587260"/>
              <a:gd name="connsiteX23" fmla="*/ 231680 w 1587260"/>
              <a:gd name="connsiteY23" fmla="*/ 1060500 h 1587260"/>
              <a:gd name="connsiteX24" fmla="*/ 210816 w 1587260"/>
              <a:gd name="connsiteY24" fmla="*/ 1007554 h 1587260"/>
              <a:gd name="connsiteX25" fmla="*/ 193060 w 1587260"/>
              <a:gd name="connsiteY25" fmla="*/ 956079 h 1587260"/>
              <a:gd name="connsiteX26" fmla="*/ 182448 w 1587260"/>
              <a:gd name="connsiteY26" fmla="*/ 902684 h 1587260"/>
              <a:gd name="connsiteX27" fmla="*/ 173884 w 1587260"/>
              <a:gd name="connsiteY27" fmla="*/ 848127 h 1587260"/>
              <a:gd name="connsiteX28" fmla="*/ 172810 w 1587260"/>
              <a:gd name="connsiteY28" fmla="*/ 793630 h 1587260"/>
              <a:gd name="connsiteX29" fmla="*/ 173884 w 1587260"/>
              <a:gd name="connsiteY29" fmla="*/ 739133 h 1587260"/>
              <a:gd name="connsiteX30" fmla="*/ 182448 w 1587260"/>
              <a:gd name="connsiteY30" fmla="*/ 684577 h 1587260"/>
              <a:gd name="connsiteX31" fmla="*/ 193060 w 1587260"/>
              <a:gd name="connsiteY31" fmla="*/ 631181 h 1587260"/>
              <a:gd name="connsiteX32" fmla="*/ 210816 w 1587260"/>
              <a:gd name="connsiteY32" fmla="*/ 579706 h 1587260"/>
              <a:gd name="connsiteX33" fmla="*/ 231680 w 1587260"/>
              <a:gd name="connsiteY33" fmla="*/ 526760 h 1587260"/>
              <a:gd name="connsiteX34" fmla="*/ 257577 w 1587260"/>
              <a:gd name="connsiteY34" fmla="*/ 480610 h 1587260"/>
              <a:gd name="connsiteX35" fmla="*/ 289582 w 1587260"/>
              <a:gd name="connsiteY35" fmla="*/ 429318 h 1587260"/>
              <a:gd name="connsiteX36" fmla="*/ 1288477 w 1587260"/>
              <a:gd name="connsiteY36" fmla="*/ 418256 h 1587260"/>
              <a:gd name="connsiteX37" fmla="*/ 1297679 w 1587260"/>
              <a:gd name="connsiteY37" fmla="*/ 429318 h 1587260"/>
              <a:gd name="connsiteX38" fmla="*/ 1329683 w 1587260"/>
              <a:gd name="connsiteY38" fmla="*/ 480610 h 1587260"/>
              <a:gd name="connsiteX39" fmla="*/ 1355581 w 1587260"/>
              <a:gd name="connsiteY39" fmla="*/ 526760 h 1587260"/>
              <a:gd name="connsiteX40" fmla="*/ 1376445 w 1587260"/>
              <a:gd name="connsiteY40" fmla="*/ 579706 h 1587260"/>
              <a:gd name="connsiteX41" fmla="*/ 1394201 w 1587260"/>
              <a:gd name="connsiteY41" fmla="*/ 631181 h 1587260"/>
              <a:gd name="connsiteX42" fmla="*/ 1404812 w 1587260"/>
              <a:gd name="connsiteY42" fmla="*/ 684577 h 1587260"/>
              <a:gd name="connsiteX43" fmla="*/ 1413377 w 1587260"/>
              <a:gd name="connsiteY43" fmla="*/ 739133 h 1587260"/>
              <a:gd name="connsiteX44" fmla="*/ 1414451 w 1587260"/>
              <a:gd name="connsiteY44" fmla="*/ 793630 h 1587260"/>
              <a:gd name="connsiteX45" fmla="*/ 1413377 w 1587260"/>
              <a:gd name="connsiteY45" fmla="*/ 848127 h 1587260"/>
              <a:gd name="connsiteX46" fmla="*/ 1404812 w 1587260"/>
              <a:gd name="connsiteY46" fmla="*/ 902684 h 1587260"/>
              <a:gd name="connsiteX47" fmla="*/ 1394201 w 1587260"/>
              <a:gd name="connsiteY47" fmla="*/ 956079 h 1587260"/>
              <a:gd name="connsiteX48" fmla="*/ 1376445 w 1587260"/>
              <a:gd name="connsiteY48" fmla="*/ 1007554 h 1587260"/>
              <a:gd name="connsiteX49" fmla="*/ 1355581 w 1587260"/>
              <a:gd name="connsiteY49" fmla="*/ 1060500 h 1587260"/>
              <a:gd name="connsiteX50" fmla="*/ 1329683 w 1587260"/>
              <a:gd name="connsiteY50" fmla="*/ 1106650 h 1587260"/>
              <a:gd name="connsiteX51" fmla="*/ 1297679 w 1587260"/>
              <a:gd name="connsiteY51" fmla="*/ 1157942 h 1587260"/>
              <a:gd name="connsiteX52" fmla="*/ 1288477 w 1587260"/>
              <a:gd name="connsiteY52" fmla="*/ 1169004 h 1587260"/>
              <a:gd name="connsiteX53" fmla="*/ 913103 w 1587260"/>
              <a:gd name="connsiteY53" fmla="*/ 793630 h 1587260"/>
              <a:gd name="connsiteX54" fmla="*/ 793630 w 1587260"/>
              <a:gd name="connsiteY54" fmla="*/ 172811 h 1587260"/>
              <a:gd name="connsiteX55" fmla="*/ 848128 w 1587260"/>
              <a:gd name="connsiteY55" fmla="*/ 173885 h 1587260"/>
              <a:gd name="connsiteX56" fmla="*/ 902677 w 1587260"/>
              <a:gd name="connsiteY56" fmla="*/ 182448 h 1587260"/>
              <a:gd name="connsiteX57" fmla="*/ 956083 w 1587260"/>
              <a:gd name="connsiteY57" fmla="*/ 193061 h 1587260"/>
              <a:gd name="connsiteX58" fmla="*/ 1007543 w 1587260"/>
              <a:gd name="connsiteY58" fmla="*/ 210813 h 1587260"/>
              <a:gd name="connsiteX59" fmla="*/ 1060505 w 1587260"/>
              <a:gd name="connsiteY59" fmla="*/ 231683 h 1587260"/>
              <a:gd name="connsiteX60" fmla="*/ 1106640 w 1587260"/>
              <a:gd name="connsiteY60" fmla="*/ 257572 h 1587260"/>
              <a:gd name="connsiteX61" fmla="*/ 1157946 w 1587260"/>
              <a:gd name="connsiteY61" fmla="*/ 289585 h 1587260"/>
              <a:gd name="connsiteX62" fmla="*/ 1169005 w 1587260"/>
              <a:gd name="connsiteY62" fmla="*/ 298784 h 1587260"/>
              <a:gd name="connsiteX63" fmla="*/ 793630 w 1587260"/>
              <a:gd name="connsiteY63" fmla="*/ 674158 h 1587260"/>
              <a:gd name="connsiteX64" fmla="*/ 418256 w 1587260"/>
              <a:gd name="connsiteY64" fmla="*/ 298784 h 1587260"/>
              <a:gd name="connsiteX65" fmla="*/ 429314 w 1587260"/>
              <a:gd name="connsiteY65" fmla="*/ 289585 h 1587260"/>
              <a:gd name="connsiteX66" fmla="*/ 480621 w 1587260"/>
              <a:gd name="connsiteY66" fmla="*/ 257572 h 1587260"/>
              <a:gd name="connsiteX67" fmla="*/ 526756 w 1587260"/>
              <a:gd name="connsiteY67" fmla="*/ 231683 h 1587260"/>
              <a:gd name="connsiteX68" fmla="*/ 579717 w 1587260"/>
              <a:gd name="connsiteY68" fmla="*/ 210813 h 1587260"/>
              <a:gd name="connsiteX69" fmla="*/ 631178 w 1587260"/>
              <a:gd name="connsiteY69" fmla="*/ 193061 h 1587260"/>
              <a:gd name="connsiteX70" fmla="*/ 684584 w 1587260"/>
              <a:gd name="connsiteY70" fmla="*/ 182448 h 1587260"/>
              <a:gd name="connsiteX71" fmla="*/ 739132 w 1587260"/>
              <a:gd name="connsiteY71" fmla="*/ 173885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913103"/>
                </a:moveTo>
                <a:lnTo>
                  <a:pt x="1169005" y="1288477"/>
                </a:lnTo>
                <a:lnTo>
                  <a:pt x="1157946" y="1297675"/>
                </a:lnTo>
                <a:lnTo>
                  <a:pt x="1106640" y="1329689"/>
                </a:lnTo>
                <a:lnTo>
                  <a:pt x="1060505" y="1355578"/>
                </a:lnTo>
                <a:lnTo>
                  <a:pt x="1007543" y="1376447"/>
                </a:lnTo>
                <a:lnTo>
                  <a:pt x="956083" y="1394199"/>
                </a:lnTo>
                <a:lnTo>
                  <a:pt x="902677" y="1404812"/>
                </a:lnTo>
                <a:lnTo>
                  <a:pt x="848128" y="1413376"/>
                </a:lnTo>
                <a:lnTo>
                  <a:pt x="793630" y="1414450"/>
                </a:lnTo>
                <a:lnTo>
                  <a:pt x="739132" y="1413376"/>
                </a:lnTo>
                <a:lnTo>
                  <a:pt x="684584" y="1404812"/>
                </a:lnTo>
                <a:lnTo>
                  <a:pt x="631178" y="1394199"/>
                </a:lnTo>
                <a:lnTo>
                  <a:pt x="579717" y="1376447"/>
                </a:lnTo>
                <a:lnTo>
                  <a:pt x="526756" y="1355578"/>
                </a:lnTo>
                <a:lnTo>
                  <a:pt x="480621" y="1329689"/>
                </a:lnTo>
                <a:lnTo>
                  <a:pt x="429314" y="1297675"/>
                </a:lnTo>
                <a:lnTo>
                  <a:pt x="418256" y="1288477"/>
                </a:lnTo>
                <a:close/>
                <a:moveTo>
                  <a:pt x="298783" y="418256"/>
                </a:moveTo>
                <a:lnTo>
                  <a:pt x="674158" y="793630"/>
                </a:lnTo>
                <a:lnTo>
                  <a:pt x="298783" y="1169004"/>
                </a:lnTo>
                <a:lnTo>
                  <a:pt x="289581" y="1157942"/>
                </a:lnTo>
                <a:lnTo>
                  <a:pt x="257577" y="1106650"/>
                </a:lnTo>
                <a:lnTo>
                  <a:pt x="231680" y="1060500"/>
                </a:lnTo>
                <a:lnTo>
                  <a:pt x="210816" y="1007554"/>
                </a:lnTo>
                <a:lnTo>
                  <a:pt x="193060" y="956079"/>
                </a:lnTo>
                <a:lnTo>
                  <a:pt x="182448" y="902684"/>
                </a:lnTo>
                <a:lnTo>
                  <a:pt x="173884" y="848127"/>
                </a:lnTo>
                <a:lnTo>
                  <a:pt x="172810" y="793630"/>
                </a:lnTo>
                <a:lnTo>
                  <a:pt x="173884" y="739133"/>
                </a:lnTo>
                <a:lnTo>
                  <a:pt x="182448" y="684577"/>
                </a:lnTo>
                <a:lnTo>
                  <a:pt x="193060" y="631181"/>
                </a:lnTo>
                <a:lnTo>
                  <a:pt x="210816" y="579706"/>
                </a:lnTo>
                <a:lnTo>
                  <a:pt x="231680" y="526760"/>
                </a:lnTo>
                <a:lnTo>
                  <a:pt x="257577" y="480610"/>
                </a:lnTo>
                <a:lnTo>
                  <a:pt x="289582" y="429318"/>
                </a:lnTo>
                <a:close/>
                <a:moveTo>
                  <a:pt x="1288477" y="418256"/>
                </a:moveTo>
                <a:lnTo>
                  <a:pt x="1297679" y="429318"/>
                </a:lnTo>
                <a:lnTo>
                  <a:pt x="1329683" y="480610"/>
                </a:lnTo>
                <a:lnTo>
                  <a:pt x="1355581" y="526760"/>
                </a:lnTo>
                <a:lnTo>
                  <a:pt x="1376445" y="579706"/>
                </a:lnTo>
                <a:lnTo>
                  <a:pt x="1394201" y="631181"/>
                </a:lnTo>
                <a:lnTo>
                  <a:pt x="1404812" y="684577"/>
                </a:lnTo>
                <a:lnTo>
                  <a:pt x="1413377" y="739133"/>
                </a:lnTo>
                <a:lnTo>
                  <a:pt x="1414451" y="793630"/>
                </a:lnTo>
                <a:lnTo>
                  <a:pt x="1413377" y="848127"/>
                </a:lnTo>
                <a:lnTo>
                  <a:pt x="1404812" y="902684"/>
                </a:lnTo>
                <a:lnTo>
                  <a:pt x="1394201" y="956079"/>
                </a:lnTo>
                <a:lnTo>
                  <a:pt x="1376445" y="1007554"/>
                </a:lnTo>
                <a:lnTo>
                  <a:pt x="1355581" y="1060500"/>
                </a:lnTo>
                <a:lnTo>
                  <a:pt x="1329683" y="1106650"/>
                </a:lnTo>
                <a:lnTo>
                  <a:pt x="1297679" y="1157942"/>
                </a:lnTo>
                <a:lnTo>
                  <a:pt x="1288477" y="1169004"/>
                </a:lnTo>
                <a:lnTo>
                  <a:pt x="913103" y="793630"/>
                </a:lnTo>
                <a:close/>
                <a:moveTo>
                  <a:pt x="793630" y="172811"/>
                </a:moveTo>
                <a:lnTo>
                  <a:pt x="848128" y="173885"/>
                </a:lnTo>
                <a:lnTo>
                  <a:pt x="902677" y="182448"/>
                </a:lnTo>
                <a:lnTo>
                  <a:pt x="956083" y="193061"/>
                </a:lnTo>
                <a:lnTo>
                  <a:pt x="1007543" y="210813"/>
                </a:lnTo>
                <a:lnTo>
                  <a:pt x="1060505" y="231683"/>
                </a:lnTo>
                <a:lnTo>
                  <a:pt x="1106640" y="257572"/>
                </a:lnTo>
                <a:lnTo>
                  <a:pt x="1157946" y="289585"/>
                </a:lnTo>
                <a:lnTo>
                  <a:pt x="1169005" y="298784"/>
                </a:lnTo>
                <a:lnTo>
                  <a:pt x="793630" y="674158"/>
                </a:lnTo>
                <a:lnTo>
                  <a:pt x="418256" y="298784"/>
                </a:lnTo>
                <a:lnTo>
                  <a:pt x="429314" y="289585"/>
                </a:lnTo>
                <a:lnTo>
                  <a:pt x="480621" y="257572"/>
                </a:lnTo>
                <a:lnTo>
                  <a:pt x="526756" y="231683"/>
                </a:lnTo>
                <a:lnTo>
                  <a:pt x="579717" y="210813"/>
                </a:lnTo>
                <a:lnTo>
                  <a:pt x="631178" y="193061"/>
                </a:lnTo>
                <a:lnTo>
                  <a:pt x="684584" y="182448"/>
                </a:lnTo>
                <a:lnTo>
                  <a:pt x="739132" y="173885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D1C3E2A0-B7B9-4912-94D1-917FB2B9FF17}"/>
              </a:ext>
            </a:extLst>
          </p:cNvPr>
          <p:cNvSpPr/>
          <p:nvPr/>
        </p:nvSpPr>
        <p:spPr>
          <a:xfrm flipH="1">
            <a:off x="7904671" y="2797115"/>
            <a:ext cx="1587260" cy="1587260"/>
          </a:xfrm>
          <a:custGeom>
            <a:avLst/>
            <a:gdLst>
              <a:gd name="connsiteX0" fmla="*/ 793630 w 1587260"/>
              <a:gd name="connsiteY0" fmla="*/ 951461 h 1587260"/>
              <a:gd name="connsiteX1" fmla="*/ 1106386 w 1587260"/>
              <a:gd name="connsiteY1" fmla="*/ 1264216 h 1587260"/>
              <a:gd name="connsiteX2" fmla="*/ 1074402 w 1587260"/>
              <a:gd name="connsiteY2" fmla="*/ 1282686 h 1587260"/>
              <a:gd name="connsiteX3" fmla="*/ 1026140 w 1587260"/>
              <a:gd name="connsiteY3" fmla="*/ 1309017 h 1587260"/>
              <a:gd name="connsiteX4" fmla="*/ 982553 w 1587260"/>
              <a:gd name="connsiteY4" fmla="*/ 1325042 h 1587260"/>
              <a:gd name="connsiteX5" fmla="*/ 935592 w 1587260"/>
              <a:gd name="connsiteY5" fmla="*/ 1340876 h 1587260"/>
              <a:gd name="connsiteX6" fmla="*/ 887991 w 1587260"/>
              <a:gd name="connsiteY6" fmla="*/ 1349700 h 1587260"/>
              <a:gd name="connsiteX7" fmla="*/ 841404 w 1587260"/>
              <a:gd name="connsiteY7" fmla="*/ 1356924 h 1587260"/>
              <a:gd name="connsiteX8" fmla="*/ 793630 w 1587260"/>
              <a:gd name="connsiteY8" fmla="*/ 1357649 h 1587260"/>
              <a:gd name="connsiteX9" fmla="*/ 745856 w 1587260"/>
              <a:gd name="connsiteY9" fmla="*/ 1356924 h 1587260"/>
              <a:gd name="connsiteX10" fmla="*/ 699269 w 1587260"/>
              <a:gd name="connsiteY10" fmla="*/ 1349701 h 1587260"/>
              <a:gd name="connsiteX11" fmla="*/ 651668 w 1587260"/>
              <a:gd name="connsiteY11" fmla="*/ 1340876 h 1587260"/>
              <a:gd name="connsiteX12" fmla="*/ 604707 w 1587260"/>
              <a:gd name="connsiteY12" fmla="*/ 1325042 h 1587260"/>
              <a:gd name="connsiteX13" fmla="*/ 561120 w 1587260"/>
              <a:gd name="connsiteY13" fmla="*/ 1309017 h 1587260"/>
              <a:gd name="connsiteX14" fmla="*/ 512858 w 1587260"/>
              <a:gd name="connsiteY14" fmla="*/ 1282686 h 1587260"/>
              <a:gd name="connsiteX15" fmla="*/ 480875 w 1587260"/>
              <a:gd name="connsiteY15" fmla="*/ 1264216 h 1587260"/>
              <a:gd name="connsiteX16" fmla="*/ 323043 w 1587260"/>
              <a:gd name="connsiteY16" fmla="*/ 480875 h 1587260"/>
              <a:gd name="connsiteX17" fmla="*/ 635799 w 1587260"/>
              <a:gd name="connsiteY17" fmla="*/ 793630 h 1587260"/>
              <a:gd name="connsiteX18" fmla="*/ 323043 w 1587260"/>
              <a:gd name="connsiteY18" fmla="*/ 1106386 h 1587260"/>
              <a:gd name="connsiteX19" fmla="*/ 304554 w 1587260"/>
              <a:gd name="connsiteY19" fmla="*/ 1074367 h 1587260"/>
              <a:gd name="connsiteX20" fmla="*/ 278244 w 1587260"/>
              <a:gd name="connsiteY20" fmla="*/ 1026145 h 1587260"/>
              <a:gd name="connsiteX21" fmla="*/ 262209 w 1587260"/>
              <a:gd name="connsiteY21" fmla="*/ 982530 h 1587260"/>
              <a:gd name="connsiteX22" fmla="*/ 246384 w 1587260"/>
              <a:gd name="connsiteY22" fmla="*/ 935596 h 1587260"/>
              <a:gd name="connsiteX23" fmla="*/ 237557 w 1587260"/>
              <a:gd name="connsiteY23" fmla="*/ 887979 h 1587260"/>
              <a:gd name="connsiteX24" fmla="*/ 230335 w 1587260"/>
              <a:gd name="connsiteY24" fmla="*/ 841406 h 1587260"/>
              <a:gd name="connsiteX25" fmla="*/ 229610 w 1587260"/>
              <a:gd name="connsiteY25" fmla="*/ 793630 h 1587260"/>
              <a:gd name="connsiteX26" fmla="*/ 230335 w 1587260"/>
              <a:gd name="connsiteY26" fmla="*/ 745855 h 1587260"/>
              <a:gd name="connsiteX27" fmla="*/ 237557 w 1587260"/>
              <a:gd name="connsiteY27" fmla="*/ 699281 h 1587260"/>
              <a:gd name="connsiteX28" fmla="*/ 246384 w 1587260"/>
              <a:gd name="connsiteY28" fmla="*/ 651665 h 1587260"/>
              <a:gd name="connsiteX29" fmla="*/ 262209 w 1587260"/>
              <a:gd name="connsiteY29" fmla="*/ 604730 h 1587260"/>
              <a:gd name="connsiteX30" fmla="*/ 278244 w 1587260"/>
              <a:gd name="connsiteY30" fmla="*/ 561115 h 1587260"/>
              <a:gd name="connsiteX31" fmla="*/ 304554 w 1587260"/>
              <a:gd name="connsiteY31" fmla="*/ 512893 h 1587260"/>
              <a:gd name="connsiteX32" fmla="*/ 1264217 w 1587260"/>
              <a:gd name="connsiteY32" fmla="*/ 480875 h 1587260"/>
              <a:gd name="connsiteX33" fmla="*/ 1282706 w 1587260"/>
              <a:gd name="connsiteY33" fmla="*/ 512893 h 1587260"/>
              <a:gd name="connsiteX34" fmla="*/ 1309016 w 1587260"/>
              <a:gd name="connsiteY34" fmla="*/ 561115 h 1587260"/>
              <a:gd name="connsiteX35" fmla="*/ 1325051 w 1587260"/>
              <a:gd name="connsiteY35" fmla="*/ 604729 h 1587260"/>
              <a:gd name="connsiteX36" fmla="*/ 1340876 w 1587260"/>
              <a:gd name="connsiteY36" fmla="*/ 651665 h 1587260"/>
              <a:gd name="connsiteX37" fmla="*/ 1349703 w 1587260"/>
              <a:gd name="connsiteY37" fmla="*/ 699280 h 1587260"/>
              <a:gd name="connsiteX38" fmla="*/ 1356925 w 1587260"/>
              <a:gd name="connsiteY38" fmla="*/ 745855 h 1587260"/>
              <a:gd name="connsiteX39" fmla="*/ 1357650 w 1587260"/>
              <a:gd name="connsiteY39" fmla="*/ 793630 h 1587260"/>
              <a:gd name="connsiteX40" fmla="*/ 1356925 w 1587260"/>
              <a:gd name="connsiteY40" fmla="*/ 841406 h 1587260"/>
              <a:gd name="connsiteX41" fmla="*/ 1349703 w 1587260"/>
              <a:gd name="connsiteY41" fmla="*/ 887980 h 1587260"/>
              <a:gd name="connsiteX42" fmla="*/ 1340876 w 1587260"/>
              <a:gd name="connsiteY42" fmla="*/ 935595 h 1587260"/>
              <a:gd name="connsiteX43" fmla="*/ 1325051 w 1587260"/>
              <a:gd name="connsiteY43" fmla="*/ 982531 h 1587260"/>
              <a:gd name="connsiteX44" fmla="*/ 1309016 w 1587260"/>
              <a:gd name="connsiteY44" fmla="*/ 1026145 h 1587260"/>
              <a:gd name="connsiteX45" fmla="*/ 1282706 w 1587260"/>
              <a:gd name="connsiteY45" fmla="*/ 1074367 h 1587260"/>
              <a:gd name="connsiteX46" fmla="*/ 1264217 w 1587260"/>
              <a:gd name="connsiteY46" fmla="*/ 1106386 h 1587260"/>
              <a:gd name="connsiteX47" fmla="*/ 951461 w 1587260"/>
              <a:gd name="connsiteY47" fmla="*/ 793630 h 1587260"/>
              <a:gd name="connsiteX48" fmla="*/ 793630 w 1587260"/>
              <a:gd name="connsiteY48" fmla="*/ 229611 h 1587260"/>
              <a:gd name="connsiteX49" fmla="*/ 841404 w 1587260"/>
              <a:gd name="connsiteY49" fmla="*/ 230336 h 1587260"/>
              <a:gd name="connsiteX50" fmla="*/ 887991 w 1587260"/>
              <a:gd name="connsiteY50" fmla="*/ 237560 h 1587260"/>
              <a:gd name="connsiteX51" fmla="*/ 935592 w 1587260"/>
              <a:gd name="connsiteY51" fmla="*/ 246385 h 1587260"/>
              <a:gd name="connsiteX52" fmla="*/ 982553 w 1587260"/>
              <a:gd name="connsiteY52" fmla="*/ 262218 h 1587260"/>
              <a:gd name="connsiteX53" fmla="*/ 1026140 w 1587260"/>
              <a:gd name="connsiteY53" fmla="*/ 278243 h 1587260"/>
              <a:gd name="connsiteX54" fmla="*/ 1074402 w 1587260"/>
              <a:gd name="connsiteY54" fmla="*/ 304575 h 1587260"/>
              <a:gd name="connsiteX55" fmla="*/ 1106386 w 1587260"/>
              <a:gd name="connsiteY55" fmla="*/ 323044 h 1587260"/>
              <a:gd name="connsiteX56" fmla="*/ 793630 w 1587260"/>
              <a:gd name="connsiteY56" fmla="*/ 635799 h 1587260"/>
              <a:gd name="connsiteX57" fmla="*/ 480875 w 1587260"/>
              <a:gd name="connsiteY57" fmla="*/ 323044 h 1587260"/>
              <a:gd name="connsiteX58" fmla="*/ 512858 w 1587260"/>
              <a:gd name="connsiteY58" fmla="*/ 304575 h 1587260"/>
              <a:gd name="connsiteX59" fmla="*/ 561120 w 1587260"/>
              <a:gd name="connsiteY59" fmla="*/ 278243 h 1587260"/>
              <a:gd name="connsiteX60" fmla="*/ 604707 w 1587260"/>
              <a:gd name="connsiteY60" fmla="*/ 262218 h 1587260"/>
              <a:gd name="connsiteX61" fmla="*/ 651668 w 1587260"/>
              <a:gd name="connsiteY61" fmla="*/ 246385 h 1587260"/>
              <a:gd name="connsiteX62" fmla="*/ 699269 w 1587260"/>
              <a:gd name="connsiteY62" fmla="*/ 237560 h 1587260"/>
              <a:gd name="connsiteX63" fmla="*/ 745856 w 1587260"/>
              <a:gd name="connsiteY63" fmla="*/ 230336 h 1587260"/>
              <a:gd name="connsiteX64" fmla="*/ 793630 w 1587260"/>
              <a:gd name="connsiteY64" fmla="*/ 0 h 1587260"/>
              <a:gd name="connsiteX65" fmla="*/ 0 w 1587260"/>
              <a:gd name="connsiteY65" fmla="*/ 793630 h 1587260"/>
              <a:gd name="connsiteX66" fmla="*/ 793630 w 1587260"/>
              <a:gd name="connsiteY66" fmla="*/ 1587260 h 1587260"/>
              <a:gd name="connsiteX67" fmla="*/ 1587260 w 1587260"/>
              <a:gd name="connsiteY67" fmla="*/ 793630 h 1587260"/>
              <a:gd name="connsiteX68" fmla="*/ 793630 w 1587260"/>
              <a:gd name="connsiteY68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587260" h="1587260">
                <a:moveTo>
                  <a:pt x="793630" y="951461"/>
                </a:moveTo>
                <a:lnTo>
                  <a:pt x="1106386" y="1264216"/>
                </a:lnTo>
                <a:lnTo>
                  <a:pt x="1074402" y="1282686"/>
                </a:lnTo>
                <a:lnTo>
                  <a:pt x="1026140" y="1309017"/>
                </a:lnTo>
                <a:lnTo>
                  <a:pt x="982553" y="1325042"/>
                </a:lnTo>
                <a:lnTo>
                  <a:pt x="935592" y="1340876"/>
                </a:lnTo>
                <a:lnTo>
                  <a:pt x="887991" y="1349700"/>
                </a:lnTo>
                <a:lnTo>
                  <a:pt x="841404" y="1356924"/>
                </a:lnTo>
                <a:lnTo>
                  <a:pt x="793630" y="1357649"/>
                </a:lnTo>
                <a:lnTo>
                  <a:pt x="745856" y="1356924"/>
                </a:lnTo>
                <a:lnTo>
                  <a:pt x="699269" y="1349701"/>
                </a:lnTo>
                <a:lnTo>
                  <a:pt x="651668" y="1340876"/>
                </a:lnTo>
                <a:lnTo>
                  <a:pt x="604707" y="1325042"/>
                </a:lnTo>
                <a:lnTo>
                  <a:pt x="561120" y="1309017"/>
                </a:lnTo>
                <a:lnTo>
                  <a:pt x="512858" y="1282686"/>
                </a:lnTo>
                <a:lnTo>
                  <a:pt x="480875" y="1264216"/>
                </a:lnTo>
                <a:close/>
                <a:moveTo>
                  <a:pt x="323043" y="480875"/>
                </a:moveTo>
                <a:lnTo>
                  <a:pt x="635799" y="793630"/>
                </a:lnTo>
                <a:lnTo>
                  <a:pt x="323043" y="1106386"/>
                </a:lnTo>
                <a:lnTo>
                  <a:pt x="304554" y="1074367"/>
                </a:lnTo>
                <a:lnTo>
                  <a:pt x="278244" y="1026145"/>
                </a:lnTo>
                <a:lnTo>
                  <a:pt x="262209" y="982530"/>
                </a:lnTo>
                <a:lnTo>
                  <a:pt x="246384" y="935596"/>
                </a:lnTo>
                <a:lnTo>
                  <a:pt x="237557" y="887979"/>
                </a:lnTo>
                <a:lnTo>
                  <a:pt x="230335" y="841406"/>
                </a:lnTo>
                <a:lnTo>
                  <a:pt x="229610" y="793630"/>
                </a:lnTo>
                <a:lnTo>
                  <a:pt x="230335" y="745855"/>
                </a:lnTo>
                <a:lnTo>
                  <a:pt x="237557" y="699281"/>
                </a:lnTo>
                <a:lnTo>
                  <a:pt x="246384" y="651665"/>
                </a:lnTo>
                <a:lnTo>
                  <a:pt x="262209" y="604730"/>
                </a:lnTo>
                <a:lnTo>
                  <a:pt x="278244" y="561115"/>
                </a:lnTo>
                <a:lnTo>
                  <a:pt x="304554" y="512893"/>
                </a:lnTo>
                <a:close/>
                <a:moveTo>
                  <a:pt x="1264217" y="480875"/>
                </a:moveTo>
                <a:lnTo>
                  <a:pt x="1282706" y="512893"/>
                </a:lnTo>
                <a:lnTo>
                  <a:pt x="1309016" y="561115"/>
                </a:lnTo>
                <a:lnTo>
                  <a:pt x="1325051" y="604729"/>
                </a:lnTo>
                <a:lnTo>
                  <a:pt x="1340876" y="651665"/>
                </a:lnTo>
                <a:lnTo>
                  <a:pt x="1349703" y="699280"/>
                </a:lnTo>
                <a:lnTo>
                  <a:pt x="1356925" y="745855"/>
                </a:lnTo>
                <a:lnTo>
                  <a:pt x="1357650" y="793630"/>
                </a:lnTo>
                <a:lnTo>
                  <a:pt x="1356925" y="841406"/>
                </a:lnTo>
                <a:lnTo>
                  <a:pt x="1349703" y="887980"/>
                </a:lnTo>
                <a:lnTo>
                  <a:pt x="1340876" y="935595"/>
                </a:lnTo>
                <a:lnTo>
                  <a:pt x="1325051" y="982531"/>
                </a:lnTo>
                <a:lnTo>
                  <a:pt x="1309016" y="1026145"/>
                </a:lnTo>
                <a:lnTo>
                  <a:pt x="1282706" y="1074367"/>
                </a:lnTo>
                <a:lnTo>
                  <a:pt x="1264217" y="1106386"/>
                </a:lnTo>
                <a:lnTo>
                  <a:pt x="951461" y="793630"/>
                </a:lnTo>
                <a:close/>
                <a:moveTo>
                  <a:pt x="793630" y="229611"/>
                </a:moveTo>
                <a:lnTo>
                  <a:pt x="841404" y="230336"/>
                </a:lnTo>
                <a:lnTo>
                  <a:pt x="887991" y="237560"/>
                </a:lnTo>
                <a:lnTo>
                  <a:pt x="935592" y="246385"/>
                </a:lnTo>
                <a:lnTo>
                  <a:pt x="982553" y="262218"/>
                </a:lnTo>
                <a:lnTo>
                  <a:pt x="1026140" y="278243"/>
                </a:lnTo>
                <a:lnTo>
                  <a:pt x="1074402" y="304575"/>
                </a:lnTo>
                <a:lnTo>
                  <a:pt x="1106386" y="323044"/>
                </a:lnTo>
                <a:lnTo>
                  <a:pt x="793630" y="635799"/>
                </a:lnTo>
                <a:lnTo>
                  <a:pt x="480875" y="323044"/>
                </a:lnTo>
                <a:lnTo>
                  <a:pt x="512858" y="304575"/>
                </a:lnTo>
                <a:lnTo>
                  <a:pt x="561120" y="278243"/>
                </a:lnTo>
                <a:lnTo>
                  <a:pt x="604707" y="262218"/>
                </a:lnTo>
                <a:lnTo>
                  <a:pt x="651668" y="246385"/>
                </a:lnTo>
                <a:lnTo>
                  <a:pt x="699269" y="237560"/>
                </a:lnTo>
                <a:lnTo>
                  <a:pt x="745856" y="230336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3003DBB-99CE-4AC0-BE27-EC467125B4F5}"/>
              </a:ext>
            </a:extLst>
          </p:cNvPr>
          <p:cNvSpPr/>
          <p:nvPr/>
        </p:nvSpPr>
        <p:spPr>
          <a:xfrm flipH="1">
            <a:off x="426767" y="2797115"/>
            <a:ext cx="1587260" cy="1587260"/>
          </a:xfrm>
          <a:custGeom>
            <a:avLst/>
            <a:gdLst>
              <a:gd name="connsiteX0" fmla="*/ 793630 w 1587260"/>
              <a:gd name="connsiteY0" fmla="*/ 816678 h 1587260"/>
              <a:gd name="connsiteX1" fmla="*/ 1319089 w 1587260"/>
              <a:gd name="connsiteY1" fmla="*/ 1342137 h 1587260"/>
              <a:gd name="connsiteX2" fmla="*/ 1267198 w 1587260"/>
              <a:gd name="connsiteY2" fmla="*/ 1384645 h 1587260"/>
              <a:gd name="connsiteX3" fmla="*/ 1206848 w 1587260"/>
              <a:gd name="connsiteY3" fmla="*/ 1431961 h 1587260"/>
              <a:gd name="connsiteX4" fmla="*/ 1142080 w 1587260"/>
              <a:gd name="connsiteY4" fmla="*/ 1466397 h 1587260"/>
              <a:gd name="connsiteX5" fmla="*/ 1076087 w 1587260"/>
              <a:gd name="connsiteY5" fmla="*/ 1499691 h 1587260"/>
              <a:gd name="connsiteX6" fmla="*/ 1006180 w 1587260"/>
              <a:gd name="connsiteY6" fmla="*/ 1520939 h 1587260"/>
              <a:gd name="connsiteX7" fmla="*/ 936988 w 1587260"/>
              <a:gd name="connsiteY7" fmla="*/ 1540361 h 1587260"/>
              <a:gd name="connsiteX8" fmla="*/ 864986 w 1587260"/>
              <a:gd name="connsiteY8" fmla="*/ 1547952 h 1587260"/>
              <a:gd name="connsiteX9" fmla="*/ 793630 w 1587260"/>
              <a:gd name="connsiteY9" fmla="*/ 1553933 h 1587260"/>
              <a:gd name="connsiteX10" fmla="*/ 722274 w 1587260"/>
              <a:gd name="connsiteY10" fmla="*/ 1547952 h 1587260"/>
              <a:gd name="connsiteX11" fmla="*/ 650272 w 1587260"/>
              <a:gd name="connsiteY11" fmla="*/ 1540361 h 1587260"/>
              <a:gd name="connsiteX12" fmla="*/ 581080 w 1587260"/>
              <a:gd name="connsiteY12" fmla="*/ 1520939 h 1587260"/>
              <a:gd name="connsiteX13" fmla="*/ 511173 w 1587260"/>
              <a:gd name="connsiteY13" fmla="*/ 1499691 h 1587260"/>
              <a:gd name="connsiteX14" fmla="*/ 445180 w 1587260"/>
              <a:gd name="connsiteY14" fmla="*/ 1466397 h 1587260"/>
              <a:gd name="connsiteX15" fmla="*/ 380412 w 1587260"/>
              <a:gd name="connsiteY15" fmla="*/ 1431961 h 1587260"/>
              <a:gd name="connsiteX16" fmla="*/ 320062 w 1587260"/>
              <a:gd name="connsiteY16" fmla="*/ 1384645 h 1587260"/>
              <a:gd name="connsiteX17" fmla="*/ 268171 w 1587260"/>
              <a:gd name="connsiteY17" fmla="*/ 1342137 h 1587260"/>
              <a:gd name="connsiteX18" fmla="*/ 245124 w 1587260"/>
              <a:gd name="connsiteY18" fmla="*/ 268172 h 1587260"/>
              <a:gd name="connsiteX19" fmla="*/ 770582 w 1587260"/>
              <a:gd name="connsiteY19" fmla="*/ 793630 h 1587260"/>
              <a:gd name="connsiteX20" fmla="*/ 245124 w 1587260"/>
              <a:gd name="connsiteY20" fmla="*/ 1319089 h 1587260"/>
              <a:gd name="connsiteX21" fmla="*/ 202685 w 1587260"/>
              <a:gd name="connsiteY21" fmla="*/ 1267283 h 1587260"/>
              <a:gd name="connsiteX22" fmla="*/ 155296 w 1587260"/>
              <a:gd name="connsiteY22" fmla="*/ 1206840 h 1587260"/>
              <a:gd name="connsiteX23" fmla="*/ 120896 w 1587260"/>
              <a:gd name="connsiteY23" fmla="*/ 1142139 h 1587260"/>
              <a:gd name="connsiteX24" fmla="*/ 87569 w 1587260"/>
              <a:gd name="connsiteY24" fmla="*/ 1076082 h 1587260"/>
              <a:gd name="connsiteX25" fmla="*/ 66332 w 1587260"/>
              <a:gd name="connsiteY25" fmla="*/ 1006213 h 1587260"/>
              <a:gd name="connsiteX26" fmla="*/ 46900 w 1587260"/>
              <a:gd name="connsiteY26" fmla="*/ 936985 h 1587260"/>
              <a:gd name="connsiteX27" fmla="*/ 39311 w 1587260"/>
              <a:gd name="connsiteY27" fmla="*/ 864996 h 1587260"/>
              <a:gd name="connsiteX28" fmla="*/ 33330 w 1587260"/>
              <a:gd name="connsiteY28" fmla="*/ 793630 h 1587260"/>
              <a:gd name="connsiteX29" fmla="*/ 39311 w 1587260"/>
              <a:gd name="connsiteY29" fmla="*/ 722264 h 1587260"/>
              <a:gd name="connsiteX30" fmla="*/ 46900 w 1587260"/>
              <a:gd name="connsiteY30" fmla="*/ 650275 h 1587260"/>
              <a:gd name="connsiteX31" fmla="*/ 66332 w 1587260"/>
              <a:gd name="connsiteY31" fmla="*/ 581047 h 1587260"/>
              <a:gd name="connsiteX32" fmla="*/ 87569 w 1587260"/>
              <a:gd name="connsiteY32" fmla="*/ 511178 h 1587260"/>
              <a:gd name="connsiteX33" fmla="*/ 120896 w 1587260"/>
              <a:gd name="connsiteY33" fmla="*/ 445121 h 1587260"/>
              <a:gd name="connsiteX34" fmla="*/ 155296 w 1587260"/>
              <a:gd name="connsiteY34" fmla="*/ 380421 h 1587260"/>
              <a:gd name="connsiteX35" fmla="*/ 202685 w 1587260"/>
              <a:gd name="connsiteY35" fmla="*/ 319977 h 1587260"/>
              <a:gd name="connsiteX36" fmla="*/ 1342137 w 1587260"/>
              <a:gd name="connsiteY36" fmla="*/ 268172 h 1587260"/>
              <a:gd name="connsiteX37" fmla="*/ 1384575 w 1587260"/>
              <a:gd name="connsiteY37" fmla="*/ 319977 h 1587260"/>
              <a:gd name="connsiteX38" fmla="*/ 1431964 w 1587260"/>
              <a:gd name="connsiteY38" fmla="*/ 380421 h 1587260"/>
              <a:gd name="connsiteX39" fmla="*/ 1466364 w 1587260"/>
              <a:gd name="connsiteY39" fmla="*/ 445121 h 1587260"/>
              <a:gd name="connsiteX40" fmla="*/ 1499691 w 1587260"/>
              <a:gd name="connsiteY40" fmla="*/ 511178 h 1587260"/>
              <a:gd name="connsiteX41" fmla="*/ 1520928 w 1587260"/>
              <a:gd name="connsiteY41" fmla="*/ 581047 h 1587260"/>
              <a:gd name="connsiteX42" fmla="*/ 1540360 w 1587260"/>
              <a:gd name="connsiteY42" fmla="*/ 650275 h 1587260"/>
              <a:gd name="connsiteX43" fmla="*/ 1547949 w 1587260"/>
              <a:gd name="connsiteY43" fmla="*/ 722264 h 1587260"/>
              <a:gd name="connsiteX44" fmla="*/ 1553931 w 1587260"/>
              <a:gd name="connsiteY44" fmla="*/ 793630 h 1587260"/>
              <a:gd name="connsiteX45" fmla="*/ 1547949 w 1587260"/>
              <a:gd name="connsiteY45" fmla="*/ 864996 h 1587260"/>
              <a:gd name="connsiteX46" fmla="*/ 1540360 w 1587260"/>
              <a:gd name="connsiteY46" fmla="*/ 936985 h 1587260"/>
              <a:gd name="connsiteX47" fmla="*/ 1520928 w 1587260"/>
              <a:gd name="connsiteY47" fmla="*/ 1006213 h 1587260"/>
              <a:gd name="connsiteX48" fmla="*/ 1499691 w 1587260"/>
              <a:gd name="connsiteY48" fmla="*/ 1076082 h 1587260"/>
              <a:gd name="connsiteX49" fmla="*/ 1466364 w 1587260"/>
              <a:gd name="connsiteY49" fmla="*/ 1142139 h 1587260"/>
              <a:gd name="connsiteX50" fmla="*/ 1431964 w 1587260"/>
              <a:gd name="connsiteY50" fmla="*/ 1206840 h 1587260"/>
              <a:gd name="connsiteX51" fmla="*/ 1384575 w 1587260"/>
              <a:gd name="connsiteY51" fmla="*/ 1267283 h 1587260"/>
              <a:gd name="connsiteX52" fmla="*/ 1342137 w 1587260"/>
              <a:gd name="connsiteY52" fmla="*/ 1319089 h 1587260"/>
              <a:gd name="connsiteX53" fmla="*/ 816678 w 1587260"/>
              <a:gd name="connsiteY53" fmla="*/ 793630 h 1587260"/>
              <a:gd name="connsiteX54" fmla="*/ 793630 w 1587260"/>
              <a:gd name="connsiteY54" fmla="*/ 33328 h 1587260"/>
              <a:gd name="connsiteX55" fmla="*/ 864985 w 1587260"/>
              <a:gd name="connsiteY55" fmla="*/ 39308 h 1587260"/>
              <a:gd name="connsiteX56" fmla="*/ 936988 w 1587260"/>
              <a:gd name="connsiteY56" fmla="*/ 46899 h 1587260"/>
              <a:gd name="connsiteX57" fmla="*/ 1006180 w 1587260"/>
              <a:gd name="connsiteY57" fmla="*/ 66321 h 1587260"/>
              <a:gd name="connsiteX58" fmla="*/ 1076087 w 1587260"/>
              <a:gd name="connsiteY58" fmla="*/ 87569 h 1587260"/>
              <a:gd name="connsiteX59" fmla="*/ 1142081 w 1587260"/>
              <a:gd name="connsiteY59" fmla="*/ 120864 h 1587260"/>
              <a:gd name="connsiteX60" fmla="*/ 1206848 w 1587260"/>
              <a:gd name="connsiteY60" fmla="*/ 155300 h 1587260"/>
              <a:gd name="connsiteX61" fmla="*/ 1267199 w 1587260"/>
              <a:gd name="connsiteY61" fmla="*/ 202616 h 1587260"/>
              <a:gd name="connsiteX62" fmla="*/ 1319089 w 1587260"/>
              <a:gd name="connsiteY62" fmla="*/ 245123 h 1587260"/>
              <a:gd name="connsiteX63" fmla="*/ 793630 w 1587260"/>
              <a:gd name="connsiteY63" fmla="*/ 770582 h 1587260"/>
              <a:gd name="connsiteX64" fmla="*/ 268171 w 1587260"/>
              <a:gd name="connsiteY64" fmla="*/ 245123 h 1587260"/>
              <a:gd name="connsiteX65" fmla="*/ 320061 w 1587260"/>
              <a:gd name="connsiteY65" fmla="*/ 202616 h 1587260"/>
              <a:gd name="connsiteX66" fmla="*/ 380412 w 1587260"/>
              <a:gd name="connsiteY66" fmla="*/ 155300 h 1587260"/>
              <a:gd name="connsiteX67" fmla="*/ 445179 w 1587260"/>
              <a:gd name="connsiteY67" fmla="*/ 120864 h 1587260"/>
              <a:gd name="connsiteX68" fmla="*/ 511173 w 1587260"/>
              <a:gd name="connsiteY68" fmla="*/ 87569 h 1587260"/>
              <a:gd name="connsiteX69" fmla="*/ 581080 w 1587260"/>
              <a:gd name="connsiteY69" fmla="*/ 66321 h 1587260"/>
              <a:gd name="connsiteX70" fmla="*/ 650272 w 1587260"/>
              <a:gd name="connsiteY70" fmla="*/ 46899 h 1587260"/>
              <a:gd name="connsiteX71" fmla="*/ 722275 w 1587260"/>
              <a:gd name="connsiteY71" fmla="*/ 39308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16678"/>
                </a:moveTo>
                <a:lnTo>
                  <a:pt x="1319089" y="1342137"/>
                </a:lnTo>
                <a:lnTo>
                  <a:pt x="1267198" y="1384645"/>
                </a:lnTo>
                <a:lnTo>
                  <a:pt x="1206848" y="1431961"/>
                </a:lnTo>
                <a:lnTo>
                  <a:pt x="1142080" y="1466397"/>
                </a:lnTo>
                <a:lnTo>
                  <a:pt x="1076087" y="1499691"/>
                </a:lnTo>
                <a:lnTo>
                  <a:pt x="1006180" y="1520939"/>
                </a:lnTo>
                <a:lnTo>
                  <a:pt x="936988" y="1540361"/>
                </a:lnTo>
                <a:lnTo>
                  <a:pt x="864986" y="1547952"/>
                </a:lnTo>
                <a:lnTo>
                  <a:pt x="793630" y="1553933"/>
                </a:lnTo>
                <a:lnTo>
                  <a:pt x="722274" y="1547952"/>
                </a:lnTo>
                <a:lnTo>
                  <a:pt x="650272" y="1540361"/>
                </a:lnTo>
                <a:lnTo>
                  <a:pt x="581080" y="1520939"/>
                </a:lnTo>
                <a:lnTo>
                  <a:pt x="511173" y="1499691"/>
                </a:lnTo>
                <a:lnTo>
                  <a:pt x="445180" y="1466397"/>
                </a:lnTo>
                <a:lnTo>
                  <a:pt x="380412" y="1431961"/>
                </a:lnTo>
                <a:lnTo>
                  <a:pt x="320062" y="1384645"/>
                </a:lnTo>
                <a:lnTo>
                  <a:pt x="268171" y="1342137"/>
                </a:lnTo>
                <a:close/>
                <a:moveTo>
                  <a:pt x="245124" y="268172"/>
                </a:moveTo>
                <a:lnTo>
                  <a:pt x="770582" y="793630"/>
                </a:lnTo>
                <a:lnTo>
                  <a:pt x="245124" y="1319089"/>
                </a:lnTo>
                <a:lnTo>
                  <a:pt x="202685" y="1267283"/>
                </a:lnTo>
                <a:lnTo>
                  <a:pt x="155296" y="1206840"/>
                </a:lnTo>
                <a:lnTo>
                  <a:pt x="120896" y="1142139"/>
                </a:lnTo>
                <a:lnTo>
                  <a:pt x="87569" y="1076082"/>
                </a:lnTo>
                <a:lnTo>
                  <a:pt x="66332" y="1006213"/>
                </a:lnTo>
                <a:lnTo>
                  <a:pt x="46900" y="936985"/>
                </a:lnTo>
                <a:lnTo>
                  <a:pt x="39311" y="864996"/>
                </a:lnTo>
                <a:lnTo>
                  <a:pt x="33330" y="793630"/>
                </a:lnTo>
                <a:lnTo>
                  <a:pt x="39311" y="722264"/>
                </a:lnTo>
                <a:lnTo>
                  <a:pt x="46900" y="650275"/>
                </a:lnTo>
                <a:lnTo>
                  <a:pt x="66332" y="581047"/>
                </a:lnTo>
                <a:lnTo>
                  <a:pt x="87569" y="511178"/>
                </a:lnTo>
                <a:lnTo>
                  <a:pt x="120896" y="445121"/>
                </a:lnTo>
                <a:lnTo>
                  <a:pt x="155296" y="380421"/>
                </a:lnTo>
                <a:lnTo>
                  <a:pt x="202685" y="319977"/>
                </a:lnTo>
                <a:close/>
                <a:moveTo>
                  <a:pt x="1342137" y="268172"/>
                </a:moveTo>
                <a:lnTo>
                  <a:pt x="1384575" y="319977"/>
                </a:lnTo>
                <a:lnTo>
                  <a:pt x="1431964" y="380421"/>
                </a:lnTo>
                <a:lnTo>
                  <a:pt x="1466364" y="445121"/>
                </a:lnTo>
                <a:lnTo>
                  <a:pt x="1499691" y="511178"/>
                </a:lnTo>
                <a:lnTo>
                  <a:pt x="1520928" y="581047"/>
                </a:lnTo>
                <a:lnTo>
                  <a:pt x="1540360" y="650275"/>
                </a:lnTo>
                <a:lnTo>
                  <a:pt x="1547949" y="722264"/>
                </a:lnTo>
                <a:lnTo>
                  <a:pt x="1553931" y="793630"/>
                </a:lnTo>
                <a:lnTo>
                  <a:pt x="1547949" y="864996"/>
                </a:lnTo>
                <a:lnTo>
                  <a:pt x="1540360" y="936985"/>
                </a:lnTo>
                <a:lnTo>
                  <a:pt x="1520928" y="1006213"/>
                </a:lnTo>
                <a:lnTo>
                  <a:pt x="1499691" y="1076082"/>
                </a:lnTo>
                <a:lnTo>
                  <a:pt x="1466364" y="1142139"/>
                </a:lnTo>
                <a:lnTo>
                  <a:pt x="1431964" y="1206840"/>
                </a:lnTo>
                <a:lnTo>
                  <a:pt x="1384575" y="1267283"/>
                </a:lnTo>
                <a:lnTo>
                  <a:pt x="1342137" y="1319089"/>
                </a:lnTo>
                <a:lnTo>
                  <a:pt x="816678" y="793630"/>
                </a:lnTo>
                <a:close/>
                <a:moveTo>
                  <a:pt x="793630" y="33328"/>
                </a:moveTo>
                <a:lnTo>
                  <a:pt x="864985" y="39308"/>
                </a:lnTo>
                <a:lnTo>
                  <a:pt x="936988" y="46899"/>
                </a:lnTo>
                <a:lnTo>
                  <a:pt x="1006180" y="66321"/>
                </a:lnTo>
                <a:lnTo>
                  <a:pt x="1076087" y="87569"/>
                </a:lnTo>
                <a:lnTo>
                  <a:pt x="1142081" y="120864"/>
                </a:lnTo>
                <a:lnTo>
                  <a:pt x="1206848" y="155300"/>
                </a:lnTo>
                <a:lnTo>
                  <a:pt x="1267199" y="202616"/>
                </a:lnTo>
                <a:lnTo>
                  <a:pt x="1319089" y="245123"/>
                </a:lnTo>
                <a:lnTo>
                  <a:pt x="793630" y="770582"/>
                </a:lnTo>
                <a:lnTo>
                  <a:pt x="268171" y="245123"/>
                </a:lnTo>
                <a:lnTo>
                  <a:pt x="320061" y="202616"/>
                </a:lnTo>
                <a:lnTo>
                  <a:pt x="380412" y="155300"/>
                </a:lnTo>
                <a:lnTo>
                  <a:pt x="445179" y="120864"/>
                </a:lnTo>
                <a:lnTo>
                  <a:pt x="511173" y="87569"/>
                </a:lnTo>
                <a:lnTo>
                  <a:pt x="581080" y="66321"/>
                </a:lnTo>
                <a:lnTo>
                  <a:pt x="650272" y="46899"/>
                </a:lnTo>
                <a:lnTo>
                  <a:pt x="722275" y="39308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358DA477-2F8C-4E72-8CFF-0B739A2F185E}"/>
              </a:ext>
            </a:extLst>
          </p:cNvPr>
          <p:cNvSpPr/>
          <p:nvPr/>
        </p:nvSpPr>
        <p:spPr>
          <a:xfrm>
            <a:off x="2306792" y="4741909"/>
            <a:ext cx="1586410" cy="1586410"/>
          </a:xfrm>
          <a:custGeom>
            <a:avLst/>
            <a:gdLst>
              <a:gd name="connsiteX0" fmla="*/ 793205 w 1586410"/>
              <a:gd name="connsiteY0" fmla="*/ 837706 h 1586410"/>
              <a:gd name="connsiteX1" fmla="*/ 195509 w 1586410"/>
              <a:gd name="connsiteY1" fmla="*/ 1182785 h 1586410"/>
              <a:gd name="connsiteX2" fmla="*/ 210418 w 1586410"/>
              <a:gd name="connsiteY2" fmla="*/ 1206179 h 1586410"/>
              <a:gd name="connsiteX3" fmla="*/ 256586 w 1586410"/>
              <a:gd name="connsiteY3" fmla="*/ 1263935 h 1586410"/>
              <a:gd name="connsiteX4" fmla="*/ 301798 w 1586410"/>
              <a:gd name="connsiteY4" fmla="*/ 1311799 h 1586410"/>
              <a:gd name="connsiteX5" fmla="*/ 352020 w 1586410"/>
              <a:gd name="connsiteY5" fmla="*/ 1354367 h 1586410"/>
              <a:gd name="connsiteX6" fmla="*/ 412181 w 1586410"/>
              <a:gd name="connsiteY6" fmla="*/ 1397365 h 1586410"/>
              <a:gd name="connsiteX7" fmla="*/ 466371 w 1586410"/>
              <a:gd name="connsiteY7" fmla="*/ 1427931 h 1586410"/>
              <a:gd name="connsiteX8" fmla="*/ 533148 w 1586410"/>
              <a:gd name="connsiteY8" fmla="*/ 1458287 h 1586410"/>
              <a:gd name="connsiteX9" fmla="*/ 595205 w 1586410"/>
              <a:gd name="connsiteY9" fmla="*/ 1479360 h 1586410"/>
              <a:gd name="connsiteX10" fmla="*/ 660274 w 1586410"/>
              <a:gd name="connsiteY10" fmla="*/ 1494823 h 1586410"/>
              <a:gd name="connsiteX11" fmla="*/ 727123 w 1586410"/>
              <a:gd name="connsiteY11" fmla="*/ 1504409 h 1586410"/>
              <a:gd name="connsiteX12" fmla="*/ 793205 w 1586410"/>
              <a:gd name="connsiteY12" fmla="*/ 1507304 h 1586410"/>
              <a:gd name="connsiteX13" fmla="*/ 859287 w 1586410"/>
              <a:gd name="connsiteY13" fmla="*/ 1504409 h 1586410"/>
              <a:gd name="connsiteX14" fmla="*/ 926136 w 1586410"/>
              <a:gd name="connsiteY14" fmla="*/ 1494823 h 1586410"/>
              <a:gd name="connsiteX15" fmla="*/ 991205 w 1586410"/>
              <a:gd name="connsiteY15" fmla="*/ 1479360 h 1586410"/>
              <a:gd name="connsiteX16" fmla="*/ 1053262 w 1586410"/>
              <a:gd name="connsiteY16" fmla="*/ 1458287 h 1586410"/>
              <a:gd name="connsiteX17" fmla="*/ 1120039 w 1586410"/>
              <a:gd name="connsiteY17" fmla="*/ 1427931 h 1586410"/>
              <a:gd name="connsiteX18" fmla="*/ 1174229 w 1586410"/>
              <a:gd name="connsiteY18" fmla="*/ 1397365 h 1586410"/>
              <a:gd name="connsiteX19" fmla="*/ 1234390 w 1586410"/>
              <a:gd name="connsiteY19" fmla="*/ 1354367 h 1586410"/>
              <a:gd name="connsiteX20" fmla="*/ 1284612 w 1586410"/>
              <a:gd name="connsiteY20" fmla="*/ 1311799 h 1586410"/>
              <a:gd name="connsiteX21" fmla="*/ 1329824 w 1586410"/>
              <a:gd name="connsiteY21" fmla="*/ 1263935 h 1586410"/>
              <a:gd name="connsiteX22" fmla="*/ 1375992 w 1586410"/>
              <a:gd name="connsiteY22" fmla="*/ 1206179 h 1586410"/>
              <a:gd name="connsiteX23" fmla="*/ 1390901 w 1586410"/>
              <a:gd name="connsiteY23" fmla="*/ 1182785 h 1586410"/>
              <a:gd name="connsiteX24" fmla="*/ 1431814 w 1586410"/>
              <a:gd name="connsiteY24" fmla="*/ 469004 h 1586410"/>
              <a:gd name="connsiteX25" fmla="*/ 870283 w 1586410"/>
              <a:gd name="connsiteY25" fmla="*/ 793205 h 1586410"/>
              <a:gd name="connsiteX26" fmla="*/ 1431814 w 1586410"/>
              <a:gd name="connsiteY26" fmla="*/ 1117406 h 1586410"/>
              <a:gd name="connsiteX27" fmla="*/ 1442937 w 1586410"/>
              <a:gd name="connsiteY27" fmla="*/ 1089652 h 1586410"/>
              <a:gd name="connsiteX28" fmla="*/ 1480916 w 1586410"/>
              <a:gd name="connsiteY28" fmla="*/ 992555 h 1586410"/>
              <a:gd name="connsiteX29" fmla="*/ 1493585 w 1586410"/>
              <a:gd name="connsiteY29" fmla="*/ 928827 h 1586410"/>
              <a:gd name="connsiteX30" fmla="*/ 1505979 w 1586410"/>
              <a:gd name="connsiteY30" fmla="*/ 860521 h 1586410"/>
              <a:gd name="connsiteX31" fmla="*/ 1506654 w 1586410"/>
              <a:gd name="connsiteY31" fmla="*/ 793205 h 1586410"/>
              <a:gd name="connsiteX32" fmla="*/ 1505979 w 1586410"/>
              <a:gd name="connsiteY32" fmla="*/ 725889 h 1586410"/>
              <a:gd name="connsiteX33" fmla="*/ 1493585 w 1586410"/>
              <a:gd name="connsiteY33" fmla="*/ 657583 h 1586410"/>
              <a:gd name="connsiteX34" fmla="*/ 1480916 w 1586410"/>
              <a:gd name="connsiteY34" fmla="*/ 593855 h 1586410"/>
              <a:gd name="connsiteX35" fmla="*/ 1442937 w 1586410"/>
              <a:gd name="connsiteY35" fmla="*/ 496758 h 1586410"/>
              <a:gd name="connsiteX36" fmla="*/ 154596 w 1586410"/>
              <a:gd name="connsiteY36" fmla="*/ 469004 h 1586410"/>
              <a:gd name="connsiteX37" fmla="*/ 143473 w 1586410"/>
              <a:gd name="connsiteY37" fmla="*/ 496758 h 1586410"/>
              <a:gd name="connsiteX38" fmla="*/ 105494 w 1586410"/>
              <a:gd name="connsiteY38" fmla="*/ 593855 h 1586410"/>
              <a:gd name="connsiteX39" fmla="*/ 92825 w 1586410"/>
              <a:gd name="connsiteY39" fmla="*/ 657583 h 1586410"/>
              <a:gd name="connsiteX40" fmla="*/ 80431 w 1586410"/>
              <a:gd name="connsiteY40" fmla="*/ 725889 h 1586410"/>
              <a:gd name="connsiteX41" fmla="*/ 79756 w 1586410"/>
              <a:gd name="connsiteY41" fmla="*/ 793205 h 1586410"/>
              <a:gd name="connsiteX42" fmla="*/ 80431 w 1586410"/>
              <a:gd name="connsiteY42" fmla="*/ 860521 h 1586410"/>
              <a:gd name="connsiteX43" fmla="*/ 92825 w 1586410"/>
              <a:gd name="connsiteY43" fmla="*/ 928827 h 1586410"/>
              <a:gd name="connsiteX44" fmla="*/ 105494 w 1586410"/>
              <a:gd name="connsiteY44" fmla="*/ 992555 h 1586410"/>
              <a:gd name="connsiteX45" fmla="*/ 143473 w 1586410"/>
              <a:gd name="connsiteY45" fmla="*/ 1089652 h 1586410"/>
              <a:gd name="connsiteX46" fmla="*/ 154596 w 1586410"/>
              <a:gd name="connsiteY46" fmla="*/ 1117406 h 1586410"/>
              <a:gd name="connsiteX47" fmla="*/ 716127 w 1586410"/>
              <a:gd name="connsiteY47" fmla="*/ 793205 h 1586410"/>
              <a:gd name="connsiteX48" fmla="*/ 780263 w 1586410"/>
              <a:gd name="connsiteY48" fmla="*/ 78539 h 1586410"/>
              <a:gd name="connsiteX49" fmla="*/ 746504 w 1586410"/>
              <a:gd name="connsiteY49" fmla="*/ 79222 h 1586410"/>
              <a:gd name="connsiteX50" fmla="*/ 626462 w 1586410"/>
              <a:gd name="connsiteY50" fmla="*/ 96436 h 1586410"/>
              <a:gd name="connsiteX51" fmla="*/ 513174 w 1586410"/>
              <a:gd name="connsiteY51" fmla="*/ 134905 h 1586410"/>
              <a:gd name="connsiteX52" fmla="*/ 477886 w 1586410"/>
              <a:gd name="connsiteY52" fmla="*/ 151984 h 1586410"/>
              <a:gd name="connsiteX53" fmla="*/ 412181 w 1586410"/>
              <a:gd name="connsiteY53" fmla="*/ 189045 h 1586410"/>
              <a:gd name="connsiteX54" fmla="*/ 352020 w 1586410"/>
              <a:gd name="connsiteY54" fmla="*/ 232043 h 1586410"/>
              <a:gd name="connsiteX55" fmla="*/ 301798 w 1586410"/>
              <a:gd name="connsiteY55" fmla="*/ 274611 h 1586410"/>
              <a:gd name="connsiteX56" fmla="*/ 256586 w 1586410"/>
              <a:gd name="connsiteY56" fmla="*/ 322475 h 1586410"/>
              <a:gd name="connsiteX57" fmla="*/ 210418 w 1586410"/>
              <a:gd name="connsiteY57" fmla="*/ 380231 h 1586410"/>
              <a:gd name="connsiteX58" fmla="*/ 195509 w 1586410"/>
              <a:gd name="connsiteY58" fmla="*/ 403625 h 1586410"/>
              <a:gd name="connsiteX59" fmla="*/ 793205 w 1586410"/>
              <a:gd name="connsiteY59" fmla="*/ 748704 h 1586410"/>
              <a:gd name="connsiteX60" fmla="*/ 1390901 w 1586410"/>
              <a:gd name="connsiteY60" fmla="*/ 403625 h 1586410"/>
              <a:gd name="connsiteX61" fmla="*/ 1368295 w 1586410"/>
              <a:gd name="connsiteY61" fmla="*/ 368153 h 1586410"/>
              <a:gd name="connsiteX62" fmla="*/ 1351197 w 1586410"/>
              <a:gd name="connsiteY62" fmla="*/ 345102 h 1586410"/>
              <a:gd name="connsiteX63" fmla="*/ 1270471 w 1586410"/>
              <a:gd name="connsiteY63" fmla="*/ 259639 h 1586410"/>
              <a:gd name="connsiteX64" fmla="*/ 1254322 w 1586410"/>
              <a:gd name="connsiteY64" fmla="*/ 246289 h 1586410"/>
              <a:gd name="connsiteX65" fmla="*/ 1155732 w 1586410"/>
              <a:gd name="connsiteY65" fmla="*/ 175825 h 1586410"/>
              <a:gd name="connsiteX66" fmla="*/ 1149818 w 1586410"/>
              <a:gd name="connsiteY66" fmla="*/ 172016 h 1586410"/>
              <a:gd name="connsiteX67" fmla="*/ 1037143 w 1586410"/>
              <a:gd name="connsiteY67" fmla="*/ 120795 h 1586410"/>
              <a:gd name="connsiteX68" fmla="*/ 1012505 w 1586410"/>
              <a:gd name="connsiteY68" fmla="*/ 112111 h 1586410"/>
              <a:gd name="connsiteX69" fmla="*/ 899542 w 1586410"/>
              <a:gd name="connsiteY69" fmla="*/ 85267 h 1586410"/>
              <a:gd name="connsiteX70" fmla="*/ 876203 w 1586410"/>
              <a:gd name="connsiteY70" fmla="*/ 82742 h 1586410"/>
              <a:gd name="connsiteX71" fmla="*/ 761417 w 1586410"/>
              <a:gd name="connsiteY71" fmla="*/ 0 h 1586410"/>
              <a:gd name="connsiteX72" fmla="*/ 775588 w 1586410"/>
              <a:gd name="connsiteY72" fmla="*/ 500 h 1586410"/>
              <a:gd name="connsiteX73" fmla="*/ 824993 w 1586410"/>
              <a:gd name="connsiteY73" fmla="*/ 0 h 1586410"/>
              <a:gd name="connsiteX74" fmla="*/ 866562 w 1586410"/>
              <a:gd name="connsiteY74" fmla="*/ 3712 h 1586410"/>
              <a:gd name="connsiteX75" fmla="*/ 879501 w 1586410"/>
              <a:gd name="connsiteY75" fmla="*/ 4169 h 1586410"/>
              <a:gd name="connsiteX76" fmla="*/ 886546 w 1586410"/>
              <a:gd name="connsiteY76" fmla="*/ 5496 h 1586410"/>
              <a:gd name="connsiteX77" fmla="*/ 902331 w 1586410"/>
              <a:gd name="connsiteY77" fmla="*/ 6906 h 1586410"/>
              <a:gd name="connsiteX78" fmla="*/ 932748 w 1586410"/>
              <a:gd name="connsiteY78" fmla="*/ 14204 h 1586410"/>
              <a:gd name="connsiteX79" fmla="*/ 998612 w 1586410"/>
              <a:gd name="connsiteY79" fmla="*/ 26617 h 1586410"/>
              <a:gd name="connsiteX80" fmla="*/ 1039514 w 1586410"/>
              <a:gd name="connsiteY80" fmla="*/ 39821 h 1586410"/>
              <a:gd name="connsiteX81" fmla="*/ 1051485 w 1586410"/>
              <a:gd name="connsiteY81" fmla="*/ 42693 h 1586410"/>
              <a:gd name="connsiteX82" fmla="*/ 1058920 w 1586410"/>
              <a:gd name="connsiteY82" fmla="*/ 46086 h 1586410"/>
              <a:gd name="connsiteX83" fmla="*/ 1075930 w 1586410"/>
              <a:gd name="connsiteY83" fmla="*/ 51577 h 1586410"/>
              <a:gd name="connsiteX84" fmla="*/ 1148933 w 1586410"/>
              <a:gd name="connsiteY84" fmla="*/ 83588 h 1586410"/>
              <a:gd name="connsiteX85" fmla="*/ 1169361 w 1586410"/>
              <a:gd name="connsiteY85" fmla="*/ 96475 h 1586410"/>
              <a:gd name="connsiteX86" fmla="*/ 1190020 w 1586410"/>
              <a:gd name="connsiteY86" fmla="*/ 105901 h 1586410"/>
              <a:gd name="connsiteX87" fmla="*/ 1234115 w 1586410"/>
              <a:gd name="connsiteY87" fmla="*/ 137324 h 1586410"/>
              <a:gd name="connsiteX88" fmla="*/ 1280860 w 1586410"/>
              <a:gd name="connsiteY88" fmla="*/ 166813 h 1586410"/>
              <a:gd name="connsiteX89" fmla="*/ 1297056 w 1586410"/>
              <a:gd name="connsiteY89" fmla="*/ 182178 h 1586410"/>
              <a:gd name="connsiteX90" fmla="*/ 1314027 w 1586410"/>
              <a:gd name="connsiteY90" fmla="*/ 194272 h 1586410"/>
              <a:gd name="connsiteX91" fmla="*/ 1352056 w 1586410"/>
              <a:gd name="connsiteY91" fmla="*/ 234356 h 1586410"/>
              <a:gd name="connsiteX92" fmla="*/ 1392138 w 1586410"/>
              <a:gd name="connsiteY92" fmla="*/ 272383 h 1586410"/>
              <a:gd name="connsiteX93" fmla="*/ 1404232 w 1586410"/>
              <a:gd name="connsiteY93" fmla="*/ 289353 h 1586410"/>
              <a:gd name="connsiteX94" fmla="*/ 1419597 w 1586410"/>
              <a:gd name="connsiteY94" fmla="*/ 305550 h 1586410"/>
              <a:gd name="connsiteX95" fmla="*/ 1449087 w 1586410"/>
              <a:gd name="connsiteY95" fmla="*/ 352297 h 1586410"/>
              <a:gd name="connsiteX96" fmla="*/ 1480509 w 1586410"/>
              <a:gd name="connsiteY96" fmla="*/ 396390 h 1586410"/>
              <a:gd name="connsiteX97" fmla="*/ 1489935 w 1586410"/>
              <a:gd name="connsiteY97" fmla="*/ 417048 h 1586410"/>
              <a:gd name="connsiteX98" fmla="*/ 1502822 w 1586410"/>
              <a:gd name="connsiteY98" fmla="*/ 437477 h 1586410"/>
              <a:gd name="connsiteX99" fmla="*/ 1534833 w 1586410"/>
              <a:gd name="connsiteY99" fmla="*/ 510480 h 1586410"/>
              <a:gd name="connsiteX100" fmla="*/ 1540325 w 1586410"/>
              <a:gd name="connsiteY100" fmla="*/ 527491 h 1586410"/>
              <a:gd name="connsiteX101" fmla="*/ 1543717 w 1586410"/>
              <a:gd name="connsiteY101" fmla="*/ 534925 h 1586410"/>
              <a:gd name="connsiteX102" fmla="*/ 1546589 w 1586410"/>
              <a:gd name="connsiteY102" fmla="*/ 546894 h 1586410"/>
              <a:gd name="connsiteX103" fmla="*/ 1559793 w 1586410"/>
              <a:gd name="connsiteY103" fmla="*/ 587798 h 1586410"/>
              <a:gd name="connsiteX104" fmla="*/ 1576837 w 1586410"/>
              <a:gd name="connsiteY104" fmla="*/ 667238 h 1586410"/>
              <a:gd name="connsiteX105" fmla="*/ 1578015 w 1586410"/>
              <a:gd name="connsiteY105" fmla="*/ 677872 h 1586410"/>
              <a:gd name="connsiteX106" fmla="*/ 1579504 w 1586410"/>
              <a:gd name="connsiteY106" fmla="*/ 684079 h 1586410"/>
              <a:gd name="connsiteX107" fmla="*/ 1582833 w 1586410"/>
              <a:gd name="connsiteY107" fmla="*/ 721354 h 1586410"/>
              <a:gd name="connsiteX108" fmla="*/ 1585615 w 1586410"/>
              <a:gd name="connsiteY108" fmla="*/ 746466 h 1586410"/>
              <a:gd name="connsiteX109" fmla="*/ 1585684 w 1586410"/>
              <a:gd name="connsiteY109" fmla="*/ 753286 h 1586410"/>
              <a:gd name="connsiteX110" fmla="*/ 1586410 w 1586410"/>
              <a:gd name="connsiteY110" fmla="*/ 761417 h 1586410"/>
              <a:gd name="connsiteX111" fmla="*/ 1586088 w 1586410"/>
              <a:gd name="connsiteY111" fmla="*/ 793205 h 1586410"/>
              <a:gd name="connsiteX112" fmla="*/ 1586410 w 1586410"/>
              <a:gd name="connsiteY112" fmla="*/ 824993 h 1586410"/>
              <a:gd name="connsiteX113" fmla="*/ 1585684 w 1586410"/>
              <a:gd name="connsiteY113" fmla="*/ 833124 h 1586410"/>
              <a:gd name="connsiteX114" fmla="*/ 1585615 w 1586410"/>
              <a:gd name="connsiteY114" fmla="*/ 839944 h 1586410"/>
              <a:gd name="connsiteX115" fmla="*/ 1582833 w 1586410"/>
              <a:gd name="connsiteY115" fmla="*/ 865056 h 1586410"/>
              <a:gd name="connsiteX116" fmla="*/ 1579504 w 1586410"/>
              <a:gd name="connsiteY116" fmla="*/ 902331 h 1586410"/>
              <a:gd name="connsiteX117" fmla="*/ 1578015 w 1586410"/>
              <a:gd name="connsiteY117" fmla="*/ 908538 h 1586410"/>
              <a:gd name="connsiteX118" fmla="*/ 1576837 w 1586410"/>
              <a:gd name="connsiteY118" fmla="*/ 919172 h 1586410"/>
              <a:gd name="connsiteX119" fmla="*/ 1559793 w 1586410"/>
              <a:gd name="connsiteY119" fmla="*/ 998612 h 1586410"/>
              <a:gd name="connsiteX120" fmla="*/ 1546589 w 1586410"/>
              <a:gd name="connsiteY120" fmla="*/ 1039516 h 1586410"/>
              <a:gd name="connsiteX121" fmla="*/ 1543717 w 1586410"/>
              <a:gd name="connsiteY121" fmla="*/ 1051485 h 1586410"/>
              <a:gd name="connsiteX122" fmla="*/ 1540325 w 1586410"/>
              <a:gd name="connsiteY122" fmla="*/ 1058919 h 1586410"/>
              <a:gd name="connsiteX123" fmla="*/ 1534833 w 1586410"/>
              <a:gd name="connsiteY123" fmla="*/ 1075930 h 1586410"/>
              <a:gd name="connsiteX124" fmla="*/ 1502822 w 1586410"/>
              <a:gd name="connsiteY124" fmla="*/ 1148933 h 1586410"/>
              <a:gd name="connsiteX125" fmla="*/ 1489935 w 1586410"/>
              <a:gd name="connsiteY125" fmla="*/ 1169362 h 1586410"/>
              <a:gd name="connsiteX126" fmla="*/ 1480509 w 1586410"/>
              <a:gd name="connsiteY126" fmla="*/ 1190020 h 1586410"/>
              <a:gd name="connsiteX127" fmla="*/ 1449087 w 1586410"/>
              <a:gd name="connsiteY127" fmla="*/ 1234113 h 1586410"/>
              <a:gd name="connsiteX128" fmla="*/ 1419597 w 1586410"/>
              <a:gd name="connsiteY128" fmla="*/ 1280861 h 1586410"/>
              <a:gd name="connsiteX129" fmla="*/ 1404232 w 1586410"/>
              <a:gd name="connsiteY129" fmla="*/ 1297057 h 1586410"/>
              <a:gd name="connsiteX130" fmla="*/ 1392138 w 1586410"/>
              <a:gd name="connsiteY130" fmla="*/ 1314027 h 1586410"/>
              <a:gd name="connsiteX131" fmla="*/ 1352056 w 1586410"/>
              <a:gd name="connsiteY131" fmla="*/ 1352054 h 1586410"/>
              <a:gd name="connsiteX132" fmla="*/ 1314027 w 1586410"/>
              <a:gd name="connsiteY132" fmla="*/ 1392138 h 1586410"/>
              <a:gd name="connsiteX133" fmla="*/ 1297056 w 1586410"/>
              <a:gd name="connsiteY133" fmla="*/ 1404232 h 1586410"/>
              <a:gd name="connsiteX134" fmla="*/ 1280860 w 1586410"/>
              <a:gd name="connsiteY134" fmla="*/ 1419597 h 1586410"/>
              <a:gd name="connsiteX135" fmla="*/ 1234115 w 1586410"/>
              <a:gd name="connsiteY135" fmla="*/ 1449086 h 1586410"/>
              <a:gd name="connsiteX136" fmla="*/ 1190020 w 1586410"/>
              <a:gd name="connsiteY136" fmla="*/ 1480509 h 1586410"/>
              <a:gd name="connsiteX137" fmla="*/ 1169361 w 1586410"/>
              <a:gd name="connsiteY137" fmla="*/ 1489935 h 1586410"/>
              <a:gd name="connsiteX138" fmla="*/ 1148933 w 1586410"/>
              <a:gd name="connsiteY138" fmla="*/ 1502822 h 1586410"/>
              <a:gd name="connsiteX139" fmla="*/ 1075930 w 1586410"/>
              <a:gd name="connsiteY139" fmla="*/ 1534833 h 1586410"/>
              <a:gd name="connsiteX140" fmla="*/ 1058920 w 1586410"/>
              <a:gd name="connsiteY140" fmla="*/ 1540324 h 1586410"/>
              <a:gd name="connsiteX141" fmla="*/ 1051485 w 1586410"/>
              <a:gd name="connsiteY141" fmla="*/ 1543717 h 1586410"/>
              <a:gd name="connsiteX142" fmla="*/ 1039514 w 1586410"/>
              <a:gd name="connsiteY142" fmla="*/ 1546589 h 1586410"/>
              <a:gd name="connsiteX143" fmla="*/ 998612 w 1586410"/>
              <a:gd name="connsiteY143" fmla="*/ 1559793 h 1586410"/>
              <a:gd name="connsiteX144" fmla="*/ 919172 w 1586410"/>
              <a:gd name="connsiteY144" fmla="*/ 1576837 h 1586410"/>
              <a:gd name="connsiteX145" fmla="*/ 908538 w 1586410"/>
              <a:gd name="connsiteY145" fmla="*/ 1578015 h 1586410"/>
              <a:gd name="connsiteX146" fmla="*/ 902331 w 1586410"/>
              <a:gd name="connsiteY146" fmla="*/ 1579504 h 1586410"/>
              <a:gd name="connsiteX147" fmla="*/ 865056 w 1586410"/>
              <a:gd name="connsiteY147" fmla="*/ 1582833 h 1586410"/>
              <a:gd name="connsiteX148" fmla="*/ 839944 w 1586410"/>
              <a:gd name="connsiteY148" fmla="*/ 1585615 h 1586410"/>
              <a:gd name="connsiteX149" fmla="*/ 833124 w 1586410"/>
              <a:gd name="connsiteY149" fmla="*/ 1585684 h 1586410"/>
              <a:gd name="connsiteX150" fmla="*/ 824993 w 1586410"/>
              <a:gd name="connsiteY150" fmla="*/ 1586410 h 1586410"/>
              <a:gd name="connsiteX151" fmla="*/ 793205 w 1586410"/>
              <a:gd name="connsiteY151" fmla="*/ 1586088 h 1586410"/>
              <a:gd name="connsiteX152" fmla="*/ 761417 w 1586410"/>
              <a:gd name="connsiteY152" fmla="*/ 1586410 h 1586410"/>
              <a:gd name="connsiteX153" fmla="*/ 753286 w 1586410"/>
              <a:gd name="connsiteY153" fmla="*/ 1585684 h 1586410"/>
              <a:gd name="connsiteX154" fmla="*/ 746466 w 1586410"/>
              <a:gd name="connsiteY154" fmla="*/ 1585615 h 1586410"/>
              <a:gd name="connsiteX155" fmla="*/ 721354 w 1586410"/>
              <a:gd name="connsiteY155" fmla="*/ 1582833 h 1586410"/>
              <a:gd name="connsiteX156" fmla="*/ 684079 w 1586410"/>
              <a:gd name="connsiteY156" fmla="*/ 1579504 h 1586410"/>
              <a:gd name="connsiteX157" fmla="*/ 677872 w 1586410"/>
              <a:gd name="connsiteY157" fmla="*/ 1578015 h 1586410"/>
              <a:gd name="connsiteX158" fmla="*/ 667238 w 1586410"/>
              <a:gd name="connsiteY158" fmla="*/ 1576837 h 1586410"/>
              <a:gd name="connsiteX159" fmla="*/ 587798 w 1586410"/>
              <a:gd name="connsiteY159" fmla="*/ 1559793 h 1586410"/>
              <a:gd name="connsiteX160" fmla="*/ 546896 w 1586410"/>
              <a:gd name="connsiteY160" fmla="*/ 1546589 h 1586410"/>
              <a:gd name="connsiteX161" fmla="*/ 534925 w 1586410"/>
              <a:gd name="connsiteY161" fmla="*/ 1543717 h 1586410"/>
              <a:gd name="connsiteX162" fmla="*/ 527490 w 1586410"/>
              <a:gd name="connsiteY162" fmla="*/ 1540324 h 1586410"/>
              <a:gd name="connsiteX163" fmla="*/ 510480 w 1586410"/>
              <a:gd name="connsiteY163" fmla="*/ 1534833 h 1586410"/>
              <a:gd name="connsiteX164" fmla="*/ 437477 w 1586410"/>
              <a:gd name="connsiteY164" fmla="*/ 1502822 h 1586410"/>
              <a:gd name="connsiteX165" fmla="*/ 417049 w 1586410"/>
              <a:gd name="connsiteY165" fmla="*/ 1489935 h 1586410"/>
              <a:gd name="connsiteX166" fmla="*/ 396390 w 1586410"/>
              <a:gd name="connsiteY166" fmla="*/ 1480509 h 1586410"/>
              <a:gd name="connsiteX167" fmla="*/ 352295 w 1586410"/>
              <a:gd name="connsiteY167" fmla="*/ 1449086 h 1586410"/>
              <a:gd name="connsiteX168" fmla="*/ 305550 w 1586410"/>
              <a:gd name="connsiteY168" fmla="*/ 1419597 h 1586410"/>
              <a:gd name="connsiteX169" fmla="*/ 289354 w 1586410"/>
              <a:gd name="connsiteY169" fmla="*/ 1404232 h 1586410"/>
              <a:gd name="connsiteX170" fmla="*/ 272383 w 1586410"/>
              <a:gd name="connsiteY170" fmla="*/ 1392138 h 1586410"/>
              <a:gd name="connsiteX171" fmla="*/ 234354 w 1586410"/>
              <a:gd name="connsiteY171" fmla="*/ 1352053 h 1586410"/>
              <a:gd name="connsiteX172" fmla="*/ 194272 w 1586410"/>
              <a:gd name="connsiteY172" fmla="*/ 1314027 h 1586410"/>
              <a:gd name="connsiteX173" fmla="*/ 182179 w 1586410"/>
              <a:gd name="connsiteY173" fmla="*/ 1297057 h 1586410"/>
              <a:gd name="connsiteX174" fmla="*/ 166813 w 1586410"/>
              <a:gd name="connsiteY174" fmla="*/ 1280861 h 1586410"/>
              <a:gd name="connsiteX175" fmla="*/ 137323 w 1586410"/>
              <a:gd name="connsiteY175" fmla="*/ 1234113 h 1586410"/>
              <a:gd name="connsiteX176" fmla="*/ 105901 w 1586410"/>
              <a:gd name="connsiteY176" fmla="*/ 1190020 h 1586410"/>
              <a:gd name="connsiteX177" fmla="*/ 96476 w 1586410"/>
              <a:gd name="connsiteY177" fmla="*/ 1169362 h 1586410"/>
              <a:gd name="connsiteX178" fmla="*/ 83588 w 1586410"/>
              <a:gd name="connsiteY178" fmla="*/ 1148933 h 1586410"/>
              <a:gd name="connsiteX179" fmla="*/ 51577 w 1586410"/>
              <a:gd name="connsiteY179" fmla="*/ 1075930 h 1586410"/>
              <a:gd name="connsiteX180" fmla="*/ 46085 w 1586410"/>
              <a:gd name="connsiteY180" fmla="*/ 1058919 h 1586410"/>
              <a:gd name="connsiteX181" fmla="*/ 42693 w 1586410"/>
              <a:gd name="connsiteY181" fmla="*/ 1051485 h 1586410"/>
              <a:gd name="connsiteX182" fmla="*/ 39821 w 1586410"/>
              <a:gd name="connsiteY182" fmla="*/ 1039516 h 1586410"/>
              <a:gd name="connsiteX183" fmla="*/ 26617 w 1586410"/>
              <a:gd name="connsiteY183" fmla="*/ 998612 h 1586410"/>
              <a:gd name="connsiteX184" fmla="*/ 9573 w 1586410"/>
              <a:gd name="connsiteY184" fmla="*/ 919172 h 1586410"/>
              <a:gd name="connsiteX185" fmla="*/ 8395 w 1586410"/>
              <a:gd name="connsiteY185" fmla="*/ 908538 h 1586410"/>
              <a:gd name="connsiteX186" fmla="*/ 6906 w 1586410"/>
              <a:gd name="connsiteY186" fmla="*/ 902331 h 1586410"/>
              <a:gd name="connsiteX187" fmla="*/ 3577 w 1586410"/>
              <a:gd name="connsiteY187" fmla="*/ 865057 h 1586410"/>
              <a:gd name="connsiteX188" fmla="*/ 795 w 1586410"/>
              <a:gd name="connsiteY188" fmla="*/ 839944 h 1586410"/>
              <a:gd name="connsiteX189" fmla="*/ 726 w 1586410"/>
              <a:gd name="connsiteY189" fmla="*/ 833124 h 1586410"/>
              <a:gd name="connsiteX190" fmla="*/ 0 w 1586410"/>
              <a:gd name="connsiteY190" fmla="*/ 824993 h 1586410"/>
              <a:gd name="connsiteX191" fmla="*/ 322 w 1586410"/>
              <a:gd name="connsiteY191" fmla="*/ 793205 h 1586410"/>
              <a:gd name="connsiteX192" fmla="*/ 0 w 1586410"/>
              <a:gd name="connsiteY192" fmla="*/ 761417 h 1586410"/>
              <a:gd name="connsiteX193" fmla="*/ 726 w 1586410"/>
              <a:gd name="connsiteY193" fmla="*/ 753286 h 1586410"/>
              <a:gd name="connsiteX194" fmla="*/ 795 w 1586410"/>
              <a:gd name="connsiteY194" fmla="*/ 746466 h 1586410"/>
              <a:gd name="connsiteX195" fmla="*/ 3577 w 1586410"/>
              <a:gd name="connsiteY195" fmla="*/ 721353 h 1586410"/>
              <a:gd name="connsiteX196" fmla="*/ 6906 w 1586410"/>
              <a:gd name="connsiteY196" fmla="*/ 684079 h 1586410"/>
              <a:gd name="connsiteX197" fmla="*/ 8395 w 1586410"/>
              <a:gd name="connsiteY197" fmla="*/ 677872 h 1586410"/>
              <a:gd name="connsiteX198" fmla="*/ 9573 w 1586410"/>
              <a:gd name="connsiteY198" fmla="*/ 667238 h 1586410"/>
              <a:gd name="connsiteX199" fmla="*/ 26617 w 1586410"/>
              <a:gd name="connsiteY199" fmla="*/ 587798 h 1586410"/>
              <a:gd name="connsiteX200" fmla="*/ 36911 w 1586410"/>
              <a:gd name="connsiteY200" fmla="*/ 559025 h 1586410"/>
              <a:gd name="connsiteX201" fmla="*/ 42693 w 1586410"/>
              <a:gd name="connsiteY201" fmla="*/ 534925 h 1586410"/>
              <a:gd name="connsiteX202" fmla="*/ 55845 w 1586410"/>
              <a:gd name="connsiteY202" fmla="*/ 506100 h 1586410"/>
              <a:gd name="connsiteX203" fmla="*/ 70788 w 1586410"/>
              <a:gd name="connsiteY203" fmla="*/ 464329 h 1586410"/>
              <a:gd name="connsiteX204" fmla="*/ 93837 w 1586410"/>
              <a:gd name="connsiteY204" fmla="*/ 422830 h 1586410"/>
              <a:gd name="connsiteX205" fmla="*/ 105901 w 1586410"/>
              <a:gd name="connsiteY205" fmla="*/ 396390 h 1586410"/>
              <a:gd name="connsiteX206" fmla="*/ 117784 w 1586410"/>
              <a:gd name="connsiteY206" fmla="*/ 379715 h 1586410"/>
              <a:gd name="connsiteX207" fmla="*/ 132775 w 1586410"/>
              <a:gd name="connsiteY207" fmla="*/ 352724 h 1586410"/>
              <a:gd name="connsiteX208" fmla="*/ 176809 w 1586410"/>
              <a:gd name="connsiteY208" fmla="*/ 296888 h 1586410"/>
              <a:gd name="connsiteX209" fmla="*/ 194272 w 1586410"/>
              <a:gd name="connsiteY209" fmla="*/ 272383 h 1586410"/>
              <a:gd name="connsiteX210" fmla="*/ 201668 w 1586410"/>
              <a:gd name="connsiteY210" fmla="*/ 265366 h 1586410"/>
              <a:gd name="connsiteX211" fmla="*/ 210481 w 1586410"/>
              <a:gd name="connsiteY211" fmla="*/ 254192 h 1586410"/>
              <a:gd name="connsiteX212" fmla="*/ 301809 w 1586410"/>
              <a:gd name="connsiteY212" fmla="*/ 169944 h 1586410"/>
              <a:gd name="connsiteX213" fmla="*/ 303301 w 1586410"/>
              <a:gd name="connsiteY213" fmla="*/ 168946 h 1586410"/>
              <a:gd name="connsiteX214" fmla="*/ 305550 w 1586410"/>
              <a:gd name="connsiteY214" fmla="*/ 166813 h 1586410"/>
              <a:gd name="connsiteX215" fmla="*/ 322297 w 1586410"/>
              <a:gd name="connsiteY215" fmla="*/ 156248 h 1586410"/>
              <a:gd name="connsiteX216" fmla="*/ 404663 w 1586410"/>
              <a:gd name="connsiteY216" fmla="*/ 101190 h 1586410"/>
              <a:gd name="connsiteX217" fmla="*/ 423186 w 1586410"/>
              <a:gd name="connsiteY217" fmla="*/ 92604 h 1586410"/>
              <a:gd name="connsiteX218" fmla="*/ 437477 w 1586410"/>
              <a:gd name="connsiteY218" fmla="*/ 83588 h 1586410"/>
              <a:gd name="connsiteX219" fmla="*/ 510480 w 1586410"/>
              <a:gd name="connsiteY219" fmla="*/ 51577 h 1586410"/>
              <a:gd name="connsiteX220" fmla="*/ 514474 w 1586410"/>
              <a:gd name="connsiteY220" fmla="*/ 50287 h 1586410"/>
              <a:gd name="connsiteX221" fmla="*/ 516947 w 1586410"/>
              <a:gd name="connsiteY221" fmla="*/ 49141 h 1586410"/>
              <a:gd name="connsiteX222" fmla="*/ 526236 w 1586410"/>
              <a:gd name="connsiteY222" fmla="*/ 46490 h 1586410"/>
              <a:gd name="connsiteX223" fmla="*/ 587798 w 1586410"/>
              <a:gd name="connsiteY223" fmla="*/ 26617 h 1586410"/>
              <a:gd name="connsiteX224" fmla="*/ 620364 w 1586410"/>
              <a:gd name="connsiteY224" fmla="*/ 19630 h 1586410"/>
              <a:gd name="connsiteX225" fmla="*/ 636564 w 1586410"/>
              <a:gd name="connsiteY225" fmla="*/ 15008 h 1586410"/>
              <a:gd name="connsiteX226" fmla="*/ 648721 w 1586410"/>
              <a:gd name="connsiteY226" fmla="*/ 13546 h 1586410"/>
              <a:gd name="connsiteX227" fmla="*/ 667238 w 1586410"/>
              <a:gd name="connsiteY227" fmla="*/ 9573 h 1586410"/>
              <a:gd name="connsiteX228" fmla="*/ 746466 w 1586410"/>
              <a:gd name="connsiteY228" fmla="*/ 795 h 1586410"/>
              <a:gd name="connsiteX229" fmla="*/ 755568 w 1586410"/>
              <a:gd name="connsiteY229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1586410" h="1586410">
                <a:moveTo>
                  <a:pt x="793205" y="837706"/>
                </a:moveTo>
                <a:lnTo>
                  <a:pt x="195509" y="1182785"/>
                </a:lnTo>
                <a:lnTo>
                  <a:pt x="210418" y="1206179"/>
                </a:lnTo>
                <a:lnTo>
                  <a:pt x="256586" y="1263935"/>
                </a:lnTo>
                <a:lnTo>
                  <a:pt x="301798" y="1311799"/>
                </a:lnTo>
                <a:lnTo>
                  <a:pt x="352020" y="1354367"/>
                </a:lnTo>
                <a:lnTo>
                  <a:pt x="412181" y="1397365"/>
                </a:lnTo>
                <a:lnTo>
                  <a:pt x="466371" y="1427931"/>
                </a:lnTo>
                <a:lnTo>
                  <a:pt x="533148" y="1458287"/>
                </a:lnTo>
                <a:lnTo>
                  <a:pt x="595205" y="1479360"/>
                </a:lnTo>
                <a:lnTo>
                  <a:pt x="660274" y="1494823"/>
                </a:lnTo>
                <a:lnTo>
                  <a:pt x="727123" y="1504409"/>
                </a:lnTo>
                <a:lnTo>
                  <a:pt x="793205" y="1507304"/>
                </a:lnTo>
                <a:lnTo>
                  <a:pt x="859287" y="1504409"/>
                </a:lnTo>
                <a:lnTo>
                  <a:pt x="926136" y="1494823"/>
                </a:lnTo>
                <a:lnTo>
                  <a:pt x="991205" y="1479360"/>
                </a:lnTo>
                <a:lnTo>
                  <a:pt x="1053262" y="1458287"/>
                </a:lnTo>
                <a:lnTo>
                  <a:pt x="1120039" y="1427931"/>
                </a:lnTo>
                <a:lnTo>
                  <a:pt x="1174229" y="1397365"/>
                </a:lnTo>
                <a:lnTo>
                  <a:pt x="1234390" y="1354367"/>
                </a:lnTo>
                <a:lnTo>
                  <a:pt x="1284612" y="1311799"/>
                </a:lnTo>
                <a:lnTo>
                  <a:pt x="1329824" y="1263935"/>
                </a:lnTo>
                <a:lnTo>
                  <a:pt x="1375992" y="1206179"/>
                </a:lnTo>
                <a:lnTo>
                  <a:pt x="1390901" y="1182785"/>
                </a:lnTo>
                <a:close/>
                <a:moveTo>
                  <a:pt x="1431814" y="469004"/>
                </a:moveTo>
                <a:lnTo>
                  <a:pt x="870283" y="793205"/>
                </a:lnTo>
                <a:lnTo>
                  <a:pt x="1431814" y="1117406"/>
                </a:lnTo>
                <a:lnTo>
                  <a:pt x="1442937" y="1089652"/>
                </a:lnTo>
                <a:lnTo>
                  <a:pt x="1480916" y="992555"/>
                </a:lnTo>
                <a:lnTo>
                  <a:pt x="1493585" y="928827"/>
                </a:lnTo>
                <a:lnTo>
                  <a:pt x="1505979" y="860521"/>
                </a:lnTo>
                <a:lnTo>
                  <a:pt x="1506654" y="793205"/>
                </a:lnTo>
                <a:lnTo>
                  <a:pt x="1505979" y="725889"/>
                </a:lnTo>
                <a:lnTo>
                  <a:pt x="1493585" y="657583"/>
                </a:lnTo>
                <a:lnTo>
                  <a:pt x="1480916" y="593855"/>
                </a:lnTo>
                <a:lnTo>
                  <a:pt x="1442937" y="496758"/>
                </a:lnTo>
                <a:close/>
                <a:moveTo>
                  <a:pt x="154596" y="469004"/>
                </a:moveTo>
                <a:lnTo>
                  <a:pt x="143473" y="496758"/>
                </a:lnTo>
                <a:lnTo>
                  <a:pt x="105494" y="593855"/>
                </a:lnTo>
                <a:lnTo>
                  <a:pt x="92825" y="657583"/>
                </a:lnTo>
                <a:lnTo>
                  <a:pt x="80431" y="725889"/>
                </a:lnTo>
                <a:lnTo>
                  <a:pt x="79756" y="793205"/>
                </a:lnTo>
                <a:lnTo>
                  <a:pt x="80431" y="860521"/>
                </a:lnTo>
                <a:lnTo>
                  <a:pt x="92825" y="928827"/>
                </a:lnTo>
                <a:lnTo>
                  <a:pt x="105494" y="992555"/>
                </a:lnTo>
                <a:lnTo>
                  <a:pt x="143473" y="1089652"/>
                </a:lnTo>
                <a:lnTo>
                  <a:pt x="154596" y="1117406"/>
                </a:lnTo>
                <a:lnTo>
                  <a:pt x="716127" y="793205"/>
                </a:lnTo>
                <a:close/>
                <a:moveTo>
                  <a:pt x="780263" y="78539"/>
                </a:moveTo>
                <a:lnTo>
                  <a:pt x="746504" y="79222"/>
                </a:lnTo>
                <a:lnTo>
                  <a:pt x="626462" y="96436"/>
                </a:lnTo>
                <a:lnTo>
                  <a:pt x="513174" y="134905"/>
                </a:lnTo>
                <a:lnTo>
                  <a:pt x="477886" y="151984"/>
                </a:lnTo>
                <a:lnTo>
                  <a:pt x="412181" y="189045"/>
                </a:lnTo>
                <a:lnTo>
                  <a:pt x="352020" y="232043"/>
                </a:lnTo>
                <a:lnTo>
                  <a:pt x="301798" y="274611"/>
                </a:lnTo>
                <a:lnTo>
                  <a:pt x="256586" y="322475"/>
                </a:lnTo>
                <a:lnTo>
                  <a:pt x="210418" y="380231"/>
                </a:lnTo>
                <a:lnTo>
                  <a:pt x="195509" y="403625"/>
                </a:lnTo>
                <a:lnTo>
                  <a:pt x="793205" y="748704"/>
                </a:lnTo>
                <a:lnTo>
                  <a:pt x="1390901" y="403625"/>
                </a:lnTo>
                <a:lnTo>
                  <a:pt x="1368295" y="368153"/>
                </a:lnTo>
                <a:lnTo>
                  <a:pt x="1351197" y="345102"/>
                </a:lnTo>
                <a:lnTo>
                  <a:pt x="1270471" y="259639"/>
                </a:lnTo>
                <a:lnTo>
                  <a:pt x="1254322" y="246289"/>
                </a:lnTo>
                <a:lnTo>
                  <a:pt x="1155732" y="175825"/>
                </a:lnTo>
                <a:lnTo>
                  <a:pt x="1149818" y="172016"/>
                </a:lnTo>
                <a:lnTo>
                  <a:pt x="1037143" y="120795"/>
                </a:lnTo>
                <a:lnTo>
                  <a:pt x="1012505" y="112111"/>
                </a:lnTo>
                <a:lnTo>
                  <a:pt x="899542" y="85267"/>
                </a:lnTo>
                <a:lnTo>
                  <a:pt x="876203" y="8274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4" y="39821"/>
                </a:lnTo>
                <a:lnTo>
                  <a:pt x="1051485" y="42693"/>
                </a:lnTo>
                <a:lnTo>
                  <a:pt x="1058920" y="46086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6" y="234356"/>
                </a:lnTo>
                <a:lnTo>
                  <a:pt x="1392138" y="272383"/>
                </a:lnTo>
                <a:lnTo>
                  <a:pt x="1404232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5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2" y="1297057"/>
                </a:lnTo>
                <a:lnTo>
                  <a:pt x="1392138" y="1314027"/>
                </a:lnTo>
                <a:lnTo>
                  <a:pt x="1352056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4"/>
                </a:lnTo>
                <a:lnTo>
                  <a:pt x="1051485" y="1543717"/>
                </a:lnTo>
                <a:lnTo>
                  <a:pt x="1039514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6" y="1546589"/>
                </a:lnTo>
                <a:lnTo>
                  <a:pt x="534925" y="1543717"/>
                </a:lnTo>
                <a:lnTo>
                  <a:pt x="527490" y="1540324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5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4" y="1352053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3" y="1051485"/>
                </a:lnTo>
                <a:lnTo>
                  <a:pt x="39821" y="1039516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7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3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100"/>
                </a:lnTo>
                <a:lnTo>
                  <a:pt x="70788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8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7" y="156248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4" y="50287"/>
                </a:lnTo>
                <a:lnTo>
                  <a:pt x="516947" y="49141"/>
                </a:lnTo>
                <a:lnTo>
                  <a:pt x="526236" y="46490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67FC2335-D21B-46AE-8EFC-18A141FD4EAD}"/>
              </a:ext>
            </a:extLst>
          </p:cNvPr>
          <p:cNvSpPr/>
          <p:nvPr/>
        </p:nvSpPr>
        <p:spPr>
          <a:xfrm>
            <a:off x="4148292" y="4741909"/>
            <a:ext cx="1586410" cy="1586410"/>
          </a:xfrm>
          <a:custGeom>
            <a:avLst/>
            <a:gdLst>
              <a:gd name="connsiteX0" fmla="*/ 793205 w 1586410"/>
              <a:gd name="connsiteY0" fmla="*/ 865835 h 1586410"/>
              <a:gd name="connsiteX1" fmla="*/ 251279 w 1586410"/>
              <a:gd name="connsiteY1" fmla="*/ 1178716 h 1586410"/>
              <a:gd name="connsiteX2" fmla="*/ 260381 w 1586410"/>
              <a:gd name="connsiteY2" fmla="*/ 1192593 h 1586410"/>
              <a:gd name="connsiteX3" fmla="*/ 304528 w 1586410"/>
              <a:gd name="connsiteY3" fmla="*/ 1243719 h 1586410"/>
              <a:gd name="connsiteX4" fmla="*/ 344984 w 1586410"/>
              <a:gd name="connsiteY4" fmla="*/ 1285864 h 1586410"/>
              <a:gd name="connsiteX5" fmla="*/ 390783 w 1586410"/>
              <a:gd name="connsiteY5" fmla="*/ 1322189 h 1586410"/>
              <a:gd name="connsiteX6" fmla="*/ 445813 w 1586410"/>
              <a:gd name="connsiteY6" fmla="*/ 1361299 h 1586410"/>
              <a:gd name="connsiteX7" fmla="*/ 495082 w 1586410"/>
              <a:gd name="connsiteY7" fmla="*/ 1387334 h 1586410"/>
              <a:gd name="connsiteX8" fmla="*/ 556227 w 1586410"/>
              <a:gd name="connsiteY8" fmla="*/ 1415326 h 1586410"/>
              <a:gd name="connsiteX9" fmla="*/ 613319 w 1586410"/>
              <a:gd name="connsiteY9" fmla="*/ 1433283 h 1586410"/>
              <a:gd name="connsiteX10" fmla="*/ 672455 w 1586410"/>
              <a:gd name="connsiteY10" fmla="*/ 1447839 h 1586410"/>
              <a:gd name="connsiteX11" fmla="*/ 733312 w 1586410"/>
              <a:gd name="connsiteY11" fmla="*/ 1455454 h 1586410"/>
              <a:gd name="connsiteX12" fmla="*/ 793205 w 1586410"/>
              <a:gd name="connsiteY12" fmla="*/ 1458867 h 1586410"/>
              <a:gd name="connsiteX13" fmla="*/ 853098 w 1586410"/>
              <a:gd name="connsiteY13" fmla="*/ 1455454 h 1586410"/>
              <a:gd name="connsiteX14" fmla="*/ 913955 w 1586410"/>
              <a:gd name="connsiteY14" fmla="*/ 1447839 h 1586410"/>
              <a:gd name="connsiteX15" fmla="*/ 973091 w 1586410"/>
              <a:gd name="connsiteY15" fmla="*/ 1433283 h 1586410"/>
              <a:gd name="connsiteX16" fmla="*/ 1030183 w 1586410"/>
              <a:gd name="connsiteY16" fmla="*/ 1415326 h 1586410"/>
              <a:gd name="connsiteX17" fmla="*/ 1091328 w 1586410"/>
              <a:gd name="connsiteY17" fmla="*/ 1387334 h 1586410"/>
              <a:gd name="connsiteX18" fmla="*/ 1140597 w 1586410"/>
              <a:gd name="connsiteY18" fmla="*/ 1361299 h 1586410"/>
              <a:gd name="connsiteX19" fmla="*/ 1195627 w 1586410"/>
              <a:gd name="connsiteY19" fmla="*/ 1322189 h 1586410"/>
              <a:gd name="connsiteX20" fmla="*/ 1241426 w 1586410"/>
              <a:gd name="connsiteY20" fmla="*/ 1285864 h 1586410"/>
              <a:gd name="connsiteX21" fmla="*/ 1281882 w 1586410"/>
              <a:gd name="connsiteY21" fmla="*/ 1243719 h 1586410"/>
              <a:gd name="connsiteX22" fmla="*/ 1326029 w 1586410"/>
              <a:gd name="connsiteY22" fmla="*/ 1192593 h 1586410"/>
              <a:gd name="connsiteX23" fmla="*/ 1335131 w 1586410"/>
              <a:gd name="connsiteY23" fmla="*/ 1178716 h 1586410"/>
              <a:gd name="connsiteX24" fmla="*/ 1397853 w 1586410"/>
              <a:gd name="connsiteY24" fmla="*/ 516742 h 1586410"/>
              <a:gd name="connsiteX25" fmla="*/ 919005 w 1586410"/>
              <a:gd name="connsiteY25" fmla="*/ 793205 h 1586410"/>
              <a:gd name="connsiteX26" fmla="*/ 1397853 w 1586410"/>
              <a:gd name="connsiteY26" fmla="*/ 1069668 h 1586410"/>
              <a:gd name="connsiteX27" fmla="*/ 1412280 w 1586410"/>
              <a:gd name="connsiteY27" fmla="*/ 1035463 h 1586410"/>
              <a:gd name="connsiteX28" fmla="*/ 1434007 w 1586410"/>
              <a:gd name="connsiteY28" fmla="*/ 973033 h 1586410"/>
              <a:gd name="connsiteX29" fmla="*/ 1446982 w 1586410"/>
              <a:gd name="connsiteY29" fmla="*/ 914704 h 1586410"/>
              <a:gd name="connsiteX30" fmla="*/ 1455979 w 1586410"/>
              <a:gd name="connsiteY30" fmla="*/ 853920 h 1586410"/>
              <a:gd name="connsiteX31" fmla="*/ 1458255 w 1586410"/>
              <a:gd name="connsiteY31" fmla="*/ 793205 h 1586410"/>
              <a:gd name="connsiteX32" fmla="*/ 1455979 w 1586410"/>
              <a:gd name="connsiteY32" fmla="*/ 732490 h 1586410"/>
              <a:gd name="connsiteX33" fmla="*/ 1446982 w 1586410"/>
              <a:gd name="connsiteY33" fmla="*/ 671706 h 1586410"/>
              <a:gd name="connsiteX34" fmla="*/ 1434007 w 1586410"/>
              <a:gd name="connsiteY34" fmla="*/ 613377 h 1586410"/>
              <a:gd name="connsiteX35" fmla="*/ 1412280 w 1586410"/>
              <a:gd name="connsiteY35" fmla="*/ 550947 h 1586410"/>
              <a:gd name="connsiteX36" fmla="*/ 188557 w 1586410"/>
              <a:gd name="connsiteY36" fmla="*/ 516742 h 1586410"/>
              <a:gd name="connsiteX37" fmla="*/ 174131 w 1586410"/>
              <a:gd name="connsiteY37" fmla="*/ 550946 h 1586410"/>
              <a:gd name="connsiteX38" fmla="*/ 152403 w 1586410"/>
              <a:gd name="connsiteY38" fmla="*/ 613377 h 1586410"/>
              <a:gd name="connsiteX39" fmla="*/ 139428 w 1586410"/>
              <a:gd name="connsiteY39" fmla="*/ 671706 h 1586410"/>
              <a:gd name="connsiteX40" fmla="*/ 130431 w 1586410"/>
              <a:gd name="connsiteY40" fmla="*/ 732490 h 1586410"/>
              <a:gd name="connsiteX41" fmla="*/ 128155 w 1586410"/>
              <a:gd name="connsiteY41" fmla="*/ 793205 h 1586410"/>
              <a:gd name="connsiteX42" fmla="*/ 130431 w 1586410"/>
              <a:gd name="connsiteY42" fmla="*/ 853920 h 1586410"/>
              <a:gd name="connsiteX43" fmla="*/ 139428 w 1586410"/>
              <a:gd name="connsiteY43" fmla="*/ 914704 h 1586410"/>
              <a:gd name="connsiteX44" fmla="*/ 152403 w 1586410"/>
              <a:gd name="connsiteY44" fmla="*/ 973033 h 1586410"/>
              <a:gd name="connsiteX45" fmla="*/ 174131 w 1586410"/>
              <a:gd name="connsiteY45" fmla="*/ 1035464 h 1586410"/>
              <a:gd name="connsiteX46" fmla="*/ 188557 w 1586410"/>
              <a:gd name="connsiteY46" fmla="*/ 1069668 h 1586410"/>
              <a:gd name="connsiteX47" fmla="*/ 667405 w 1586410"/>
              <a:gd name="connsiteY47" fmla="*/ 793205 h 1586410"/>
              <a:gd name="connsiteX48" fmla="*/ 787550 w 1586410"/>
              <a:gd name="connsiteY48" fmla="*/ 127221 h 1586410"/>
              <a:gd name="connsiteX49" fmla="*/ 754066 w 1586410"/>
              <a:gd name="connsiteY49" fmla="*/ 128360 h 1586410"/>
              <a:gd name="connsiteX50" fmla="*/ 669048 w 1586410"/>
              <a:gd name="connsiteY50" fmla="*/ 138997 h 1586410"/>
              <a:gd name="connsiteX51" fmla="*/ 644988 w 1586410"/>
              <a:gd name="connsiteY51" fmla="*/ 143167 h 1586410"/>
              <a:gd name="connsiteX52" fmla="*/ 540126 w 1586410"/>
              <a:gd name="connsiteY52" fmla="*/ 176148 h 1586410"/>
              <a:gd name="connsiteX53" fmla="*/ 519309 w 1586410"/>
              <a:gd name="connsiteY53" fmla="*/ 186274 h 1586410"/>
              <a:gd name="connsiteX54" fmla="*/ 445813 w 1586410"/>
              <a:gd name="connsiteY54" fmla="*/ 225111 h 1586410"/>
              <a:gd name="connsiteX55" fmla="*/ 390783 w 1586410"/>
              <a:gd name="connsiteY55" fmla="*/ 264221 h 1586410"/>
              <a:gd name="connsiteX56" fmla="*/ 344984 w 1586410"/>
              <a:gd name="connsiteY56" fmla="*/ 300546 h 1586410"/>
              <a:gd name="connsiteX57" fmla="*/ 304528 w 1586410"/>
              <a:gd name="connsiteY57" fmla="*/ 342691 h 1586410"/>
              <a:gd name="connsiteX58" fmla="*/ 260381 w 1586410"/>
              <a:gd name="connsiteY58" fmla="*/ 393817 h 1586410"/>
              <a:gd name="connsiteX59" fmla="*/ 251279 w 1586410"/>
              <a:gd name="connsiteY59" fmla="*/ 407694 h 1586410"/>
              <a:gd name="connsiteX60" fmla="*/ 793205 w 1586410"/>
              <a:gd name="connsiteY60" fmla="*/ 720575 h 1586410"/>
              <a:gd name="connsiteX61" fmla="*/ 1335131 w 1586410"/>
              <a:gd name="connsiteY61" fmla="*/ 407694 h 1586410"/>
              <a:gd name="connsiteX62" fmla="*/ 1322656 w 1586410"/>
              <a:gd name="connsiteY62" fmla="*/ 388675 h 1586410"/>
              <a:gd name="connsiteX63" fmla="*/ 1305311 w 1586410"/>
              <a:gd name="connsiteY63" fmla="*/ 367098 h 1586410"/>
              <a:gd name="connsiteX64" fmla="*/ 1230394 w 1586410"/>
              <a:gd name="connsiteY64" fmla="*/ 289053 h 1586410"/>
              <a:gd name="connsiteX65" fmla="*/ 1228441 w 1586410"/>
              <a:gd name="connsiteY65" fmla="*/ 287542 h 1586410"/>
              <a:gd name="connsiteX66" fmla="*/ 1136195 w 1586410"/>
              <a:gd name="connsiteY66" fmla="*/ 221982 h 1586410"/>
              <a:gd name="connsiteX67" fmla="*/ 1119982 w 1586410"/>
              <a:gd name="connsiteY67" fmla="*/ 212194 h 1586410"/>
              <a:gd name="connsiteX68" fmla="*/ 1020056 w 1586410"/>
              <a:gd name="connsiteY68" fmla="*/ 166447 h 1586410"/>
              <a:gd name="connsiteX69" fmla="*/ 998259 w 1586410"/>
              <a:gd name="connsiteY69" fmla="*/ 159322 h 1586410"/>
              <a:gd name="connsiteX70" fmla="*/ 896651 w 1586410"/>
              <a:gd name="connsiteY70" fmla="*/ 134312 h 1586410"/>
              <a:gd name="connsiteX71" fmla="*/ 890800 w 1586410"/>
              <a:gd name="connsiteY71" fmla="*/ 133105 h 1586410"/>
              <a:gd name="connsiteX72" fmla="*/ 761417 w 1586410"/>
              <a:gd name="connsiteY72" fmla="*/ 0 h 1586410"/>
              <a:gd name="connsiteX73" fmla="*/ 775588 w 1586410"/>
              <a:gd name="connsiteY73" fmla="*/ 500 h 1586410"/>
              <a:gd name="connsiteX74" fmla="*/ 824993 w 1586410"/>
              <a:gd name="connsiteY74" fmla="*/ 0 h 1586410"/>
              <a:gd name="connsiteX75" fmla="*/ 866562 w 1586410"/>
              <a:gd name="connsiteY75" fmla="*/ 3712 h 1586410"/>
              <a:gd name="connsiteX76" fmla="*/ 879501 w 1586410"/>
              <a:gd name="connsiteY76" fmla="*/ 4169 h 1586410"/>
              <a:gd name="connsiteX77" fmla="*/ 886546 w 1586410"/>
              <a:gd name="connsiteY77" fmla="*/ 5496 h 1586410"/>
              <a:gd name="connsiteX78" fmla="*/ 902331 w 1586410"/>
              <a:gd name="connsiteY78" fmla="*/ 6906 h 1586410"/>
              <a:gd name="connsiteX79" fmla="*/ 932748 w 1586410"/>
              <a:gd name="connsiteY79" fmla="*/ 14204 h 1586410"/>
              <a:gd name="connsiteX80" fmla="*/ 998612 w 1586410"/>
              <a:gd name="connsiteY80" fmla="*/ 26617 h 1586410"/>
              <a:gd name="connsiteX81" fmla="*/ 1039515 w 1586410"/>
              <a:gd name="connsiteY81" fmla="*/ 39821 h 1586410"/>
              <a:gd name="connsiteX82" fmla="*/ 1051485 w 1586410"/>
              <a:gd name="connsiteY82" fmla="*/ 42693 h 1586410"/>
              <a:gd name="connsiteX83" fmla="*/ 1058920 w 1586410"/>
              <a:gd name="connsiteY83" fmla="*/ 46085 h 1586410"/>
              <a:gd name="connsiteX84" fmla="*/ 1075930 w 1586410"/>
              <a:gd name="connsiteY84" fmla="*/ 51577 h 1586410"/>
              <a:gd name="connsiteX85" fmla="*/ 1148933 w 1586410"/>
              <a:gd name="connsiteY85" fmla="*/ 83588 h 1586410"/>
              <a:gd name="connsiteX86" fmla="*/ 1169361 w 1586410"/>
              <a:gd name="connsiteY86" fmla="*/ 96475 h 1586410"/>
              <a:gd name="connsiteX87" fmla="*/ 1190020 w 1586410"/>
              <a:gd name="connsiteY87" fmla="*/ 105901 h 1586410"/>
              <a:gd name="connsiteX88" fmla="*/ 1234114 w 1586410"/>
              <a:gd name="connsiteY88" fmla="*/ 137324 h 1586410"/>
              <a:gd name="connsiteX89" fmla="*/ 1280861 w 1586410"/>
              <a:gd name="connsiteY89" fmla="*/ 166813 h 1586410"/>
              <a:gd name="connsiteX90" fmla="*/ 1297056 w 1586410"/>
              <a:gd name="connsiteY90" fmla="*/ 182178 h 1586410"/>
              <a:gd name="connsiteX91" fmla="*/ 1314027 w 1586410"/>
              <a:gd name="connsiteY91" fmla="*/ 194272 h 1586410"/>
              <a:gd name="connsiteX92" fmla="*/ 1352055 w 1586410"/>
              <a:gd name="connsiteY92" fmla="*/ 234356 h 1586410"/>
              <a:gd name="connsiteX93" fmla="*/ 1392138 w 1586410"/>
              <a:gd name="connsiteY93" fmla="*/ 272383 h 1586410"/>
              <a:gd name="connsiteX94" fmla="*/ 1404232 w 1586410"/>
              <a:gd name="connsiteY94" fmla="*/ 289354 h 1586410"/>
              <a:gd name="connsiteX95" fmla="*/ 1419597 w 1586410"/>
              <a:gd name="connsiteY95" fmla="*/ 305550 h 1586410"/>
              <a:gd name="connsiteX96" fmla="*/ 1449086 w 1586410"/>
              <a:gd name="connsiteY96" fmla="*/ 352296 h 1586410"/>
              <a:gd name="connsiteX97" fmla="*/ 1480509 w 1586410"/>
              <a:gd name="connsiteY97" fmla="*/ 396390 h 1586410"/>
              <a:gd name="connsiteX98" fmla="*/ 1489935 w 1586410"/>
              <a:gd name="connsiteY98" fmla="*/ 417049 h 1586410"/>
              <a:gd name="connsiteX99" fmla="*/ 1502822 w 1586410"/>
              <a:gd name="connsiteY99" fmla="*/ 437477 h 1586410"/>
              <a:gd name="connsiteX100" fmla="*/ 1534833 w 1586410"/>
              <a:gd name="connsiteY100" fmla="*/ 510480 h 1586410"/>
              <a:gd name="connsiteX101" fmla="*/ 1540325 w 1586410"/>
              <a:gd name="connsiteY101" fmla="*/ 527490 h 1586410"/>
              <a:gd name="connsiteX102" fmla="*/ 1543717 w 1586410"/>
              <a:gd name="connsiteY102" fmla="*/ 534925 h 1586410"/>
              <a:gd name="connsiteX103" fmla="*/ 1546589 w 1586410"/>
              <a:gd name="connsiteY103" fmla="*/ 546895 h 1586410"/>
              <a:gd name="connsiteX104" fmla="*/ 1559793 w 1586410"/>
              <a:gd name="connsiteY104" fmla="*/ 587798 h 1586410"/>
              <a:gd name="connsiteX105" fmla="*/ 1576837 w 1586410"/>
              <a:gd name="connsiteY105" fmla="*/ 667238 h 1586410"/>
              <a:gd name="connsiteX106" fmla="*/ 1578015 w 1586410"/>
              <a:gd name="connsiteY106" fmla="*/ 677872 h 1586410"/>
              <a:gd name="connsiteX107" fmla="*/ 1579504 w 1586410"/>
              <a:gd name="connsiteY107" fmla="*/ 684079 h 1586410"/>
              <a:gd name="connsiteX108" fmla="*/ 1582833 w 1586410"/>
              <a:gd name="connsiteY108" fmla="*/ 721354 h 1586410"/>
              <a:gd name="connsiteX109" fmla="*/ 1585615 w 1586410"/>
              <a:gd name="connsiteY109" fmla="*/ 746466 h 1586410"/>
              <a:gd name="connsiteX110" fmla="*/ 1585684 w 1586410"/>
              <a:gd name="connsiteY110" fmla="*/ 753286 h 1586410"/>
              <a:gd name="connsiteX111" fmla="*/ 1586410 w 1586410"/>
              <a:gd name="connsiteY111" fmla="*/ 761417 h 1586410"/>
              <a:gd name="connsiteX112" fmla="*/ 1586088 w 1586410"/>
              <a:gd name="connsiteY112" fmla="*/ 793205 h 1586410"/>
              <a:gd name="connsiteX113" fmla="*/ 1586410 w 1586410"/>
              <a:gd name="connsiteY113" fmla="*/ 824993 h 1586410"/>
              <a:gd name="connsiteX114" fmla="*/ 1585684 w 1586410"/>
              <a:gd name="connsiteY114" fmla="*/ 833124 h 1586410"/>
              <a:gd name="connsiteX115" fmla="*/ 1585615 w 1586410"/>
              <a:gd name="connsiteY115" fmla="*/ 839944 h 1586410"/>
              <a:gd name="connsiteX116" fmla="*/ 1582833 w 1586410"/>
              <a:gd name="connsiteY116" fmla="*/ 865056 h 1586410"/>
              <a:gd name="connsiteX117" fmla="*/ 1579504 w 1586410"/>
              <a:gd name="connsiteY117" fmla="*/ 902331 h 1586410"/>
              <a:gd name="connsiteX118" fmla="*/ 1578015 w 1586410"/>
              <a:gd name="connsiteY118" fmla="*/ 908538 h 1586410"/>
              <a:gd name="connsiteX119" fmla="*/ 1576837 w 1586410"/>
              <a:gd name="connsiteY119" fmla="*/ 919172 h 1586410"/>
              <a:gd name="connsiteX120" fmla="*/ 1559793 w 1586410"/>
              <a:gd name="connsiteY120" fmla="*/ 998612 h 1586410"/>
              <a:gd name="connsiteX121" fmla="*/ 1546589 w 1586410"/>
              <a:gd name="connsiteY121" fmla="*/ 1039515 h 1586410"/>
              <a:gd name="connsiteX122" fmla="*/ 1543717 w 1586410"/>
              <a:gd name="connsiteY122" fmla="*/ 1051485 h 1586410"/>
              <a:gd name="connsiteX123" fmla="*/ 1540325 w 1586410"/>
              <a:gd name="connsiteY123" fmla="*/ 1058920 h 1586410"/>
              <a:gd name="connsiteX124" fmla="*/ 1534833 w 1586410"/>
              <a:gd name="connsiteY124" fmla="*/ 1075930 h 1586410"/>
              <a:gd name="connsiteX125" fmla="*/ 1502822 w 1586410"/>
              <a:gd name="connsiteY125" fmla="*/ 1148933 h 1586410"/>
              <a:gd name="connsiteX126" fmla="*/ 1489935 w 1586410"/>
              <a:gd name="connsiteY126" fmla="*/ 1169361 h 1586410"/>
              <a:gd name="connsiteX127" fmla="*/ 1480509 w 1586410"/>
              <a:gd name="connsiteY127" fmla="*/ 1190020 h 1586410"/>
              <a:gd name="connsiteX128" fmla="*/ 1449086 w 1586410"/>
              <a:gd name="connsiteY128" fmla="*/ 1234114 h 1586410"/>
              <a:gd name="connsiteX129" fmla="*/ 1419597 w 1586410"/>
              <a:gd name="connsiteY129" fmla="*/ 1280861 h 1586410"/>
              <a:gd name="connsiteX130" fmla="*/ 1404232 w 1586410"/>
              <a:gd name="connsiteY130" fmla="*/ 1297056 h 1586410"/>
              <a:gd name="connsiteX131" fmla="*/ 1392138 w 1586410"/>
              <a:gd name="connsiteY131" fmla="*/ 1314027 h 1586410"/>
              <a:gd name="connsiteX132" fmla="*/ 1352055 w 1586410"/>
              <a:gd name="connsiteY132" fmla="*/ 1352055 h 1586410"/>
              <a:gd name="connsiteX133" fmla="*/ 1314027 w 1586410"/>
              <a:gd name="connsiteY133" fmla="*/ 1392138 h 1586410"/>
              <a:gd name="connsiteX134" fmla="*/ 1297056 w 1586410"/>
              <a:gd name="connsiteY134" fmla="*/ 1404232 h 1586410"/>
              <a:gd name="connsiteX135" fmla="*/ 1280861 w 1586410"/>
              <a:gd name="connsiteY135" fmla="*/ 1419597 h 1586410"/>
              <a:gd name="connsiteX136" fmla="*/ 1234114 w 1586410"/>
              <a:gd name="connsiteY136" fmla="*/ 1449086 h 1586410"/>
              <a:gd name="connsiteX137" fmla="*/ 1190020 w 1586410"/>
              <a:gd name="connsiteY137" fmla="*/ 1480509 h 1586410"/>
              <a:gd name="connsiteX138" fmla="*/ 1169361 w 1586410"/>
              <a:gd name="connsiteY138" fmla="*/ 1489935 h 1586410"/>
              <a:gd name="connsiteX139" fmla="*/ 1148933 w 1586410"/>
              <a:gd name="connsiteY139" fmla="*/ 1502822 h 1586410"/>
              <a:gd name="connsiteX140" fmla="*/ 1075930 w 1586410"/>
              <a:gd name="connsiteY140" fmla="*/ 1534833 h 1586410"/>
              <a:gd name="connsiteX141" fmla="*/ 1058920 w 1586410"/>
              <a:gd name="connsiteY141" fmla="*/ 1540325 h 1586410"/>
              <a:gd name="connsiteX142" fmla="*/ 1051485 w 1586410"/>
              <a:gd name="connsiteY142" fmla="*/ 1543717 h 1586410"/>
              <a:gd name="connsiteX143" fmla="*/ 1039515 w 1586410"/>
              <a:gd name="connsiteY143" fmla="*/ 1546589 h 1586410"/>
              <a:gd name="connsiteX144" fmla="*/ 998612 w 1586410"/>
              <a:gd name="connsiteY144" fmla="*/ 1559793 h 1586410"/>
              <a:gd name="connsiteX145" fmla="*/ 919172 w 1586410"/>
              <a:gd name="connsiteY145" fmla="*/ 1576837 h 1586410"/>
              <a:gd name="connsiteX146" fmla="*/ 908538 w 1586410"/>
              <a:gd name="connsiteY146" fmla="*/ 1578015 h 1586410"/>
              <a:gd name="connsiteX147" fmla="*/ 902331 w 1586410"/>
              <a:gd name="connsiteY147" fmla="*/ 1579504 h 1586410"/>
              <a:gd name="connsiteX148" fmla="*/ 865056 w 1586410"/>
              <a:gd name="connsiteY148" fmla="*/ 1582833 h 1586410"/>
              <a:gd name="connsiteX149" fmla="*/ 839944 w 1586410"/>
              <a:gd name="connsiteY149" fmla="*/ 1585615 h 1586410"/>
              <a:gd name="connsiteX150" fmla="*/ 833124 w 1586410"/>
              <a:gd name="connsiteY150" fmla="*/ 1585684 h 1586410"/>
              <a:gd name="connsiteX151" fmla="*/ 824993 w 1586410"/>
              <a:gd name="connsiteY151" fmla="*/ 1586410 h 1586410"/>
              <a:gd name="connsiteX152" fmla="*/ 793205 w 1586410"/>
              <a:gd name="connsiteY152" fmla="*/ 1586088 h 1586410"/>
              <a:gd name="connsiteX153" fmla="*/ 761417 w 1586410"/>
              <a:gd name="connsiteY153" fmla="*/ 1586410 h 1586410"/>
              <a:gd name="connsiteX154" fmla="*/ 753286 w 1586410"/>
              <a:gd name="connsiteY154" fmla="*/ 1585684 h 1586410"/>
              <a:gd name="connsiteX155" fmla="*/ 746466 w 1586410"/>
              <a:gd name="connsiteY155" fmla="*/ 1585615 h 1586410"/>
              <a:gd name="connsiteX156" fmla="*/ 721354 w 1586410"/>
              <a:gd name="connsiteY156" fmla="*/ 1582833 h 1586410"/>
              <a:gd name="connsiteX157" fmla="*/ 684079 w 1586410"/>
              <a:gd name="connsiteY157" fmla="*/ 1579504 h 1586410"/>
              <a:gd name="connsiteX158" fmla="*/ 677872 w 1586410"/>
              <a:gd name="connsiteY158" fmla="*/ 1578015 h 1586410"/>
              <a:gd name="connsiteX159" fmla="*/ 667238 w 1586410"/>
              <a:gd name="connsiteY159" fmla="*/ 1576837 h 1586410"/>
              <a:gd name="connsiteX160" fmla="*/ 587798 w 1586410"/>
              <a:gd name="connsiteY160" fmla="*/ 1559793 h 1586410"/>
              <a:gd name="connsiteX161" fmla="*/ 546895 w 1586410"/>
              <a:gd name="connsiteY161" fmla="*/ 1546589 h 1586410"/>
              <a:gd name="connsiteX162" fmla="*/ 534925 w 1586410"/>
              <a:gd name="connsiteY162" fmla="*/ 1543717 h 1586410"/>
              <a:gd name="connsiteX163" fmla="*/ 527490 w 1586410"/>
              <a:gd name="connsiteY163" fmla="*/ 1540325 h 1586410"/>
              <a:gd name="connsiteX164" fmla="*/ 510480 w 1586410"/>
              <a:gd name="connsiteY164" fmla="*/ 1534833 h 1586410"/>
              <a:gd name="connsiteX165" fmla="*/ 437477 w 1586410"/>
              <a:gd name="connsiteY165" fmla="*/ 1502822 h 1586410"/>
              <a:gd name="connsiteX166" fmla="*/ 417049 w 1586410"/>
              <a:gd name="connsiteY166" fmla="*/ 1489935 h 1586410"/>
              <a:gd name="connsiteX167" fmla="*/ 396390 w 1586410"/>
              <a:gd name="connsiteY167" fmla="*/ 1480509 h 1586410"/>
              <a:gd name="connsiteX168" fmla="*/ 352296 w 1586410"/>
              <a:gd name="connsiteY168" fmla="*/ 1449086 h 1586410"/>
              <a:gd name="connsiteX169" fmla="*/ 305549 w 1586410"/>
              <a:gd name="connsiteY169" fmla="*/ 1419597 h 1586410"/>
              <a:gd name="connsiteX170" fmla="*/ 289354 w 1586410"/>
              <a:gd name="connsiteY170" fmla="*/ 1404232 h 1586410"/>
              <a:gd name="connsiteX171" fmla="*/ 272383 w 1586410"/>
              <a:gd name="connsiteY171" fmla="*/ 1392138 h 1586410"/>
              <a:gd name="connsiteX172" fmla="*/ 234355 w 1586410"/>
              <a:gd name="connsiteY172" fmla="*/ 1352055 h 1586410"/>
              <a:gd name="connsiteX173" fmla="*/ 194272 w 1586410"/>
              <a:gd name="connsiteY173" fmla="*/ 1314027 h 1586410"/>
              <a:gd name="connsiteX174" fmla="*/ 182178 w 1586410"/>
              <a:gd name="connsiteY174" fmla="*/ 1297056 h 1586410"/>
              <a:gd name="connsiteX175" fmla="*/ 166813 w 1586410"/>
              <a:gd name="connsiteY175" fmla="*/ 1280861 h 1586410"/>
              <a:gd name="connsiteX176" fmla="*/ 137324 w 1586410"/>
              <a:gd name="connsiteY176" fmla="*/ 1234114 h 1586410"/>
              <a:gd name="connsiteX177" fmla="*/ 105901 w 1586410"/>
              <a:gd name="connsiteY177" fmla="*/ 1190020 h 1586410"/>
              <a:gd name="connsiteX178" fmla="*/ 96475 w 1586410"/>
              <a:gd name="connsiteY178" fmla="*/ 1169361 h 1586410"/>
              <a:gd name="connsiteX179" fmla="*/ 83588 w 1586410"/>
              <a:gd name="connsiteY179" fmla="*/ 1148933 h 1586410"/>
              <a:gd name="connsiteX180" fmla="*/ 51577 w 1586410"/>
              <a:gd name="connsiteY180" fmla="*/ 1075930 h 1586410"/>
              <a:gd name="connsiteX181" fmla="*/ 46085 w 1586410"/>
              <a:gd name="connsiteY181" fmla="*/ 1058920 h 1586410"/>
              <a:gd name="connsiteX182" fmla="*/ 42693 w 1586410"/>
              <a:gd name="connsiteY182" fmla="*/ 1051485 h 1586410"/>
              <a:gd name="connsiteX183" fmla="*/ 39821 w 1586410"/>
              <a:gd name="connsiteY183" fmla="*/ 1039515 h 1586410"/>
              <a:gd name="connsiteX184" fmla="*/ 26617 w 1586410"/>
              <a:gd name="connsiteY184" fmla="*/ 998612 h 1586410"/>
              <a:gd name="connsiteX185" fmla="*/ 9573 w 1586410"/>
              <a:gd name="connsiteY185" fmla="*/ 919172 h 1586410"/>
              <a:gd name="connsiteX186" fmla="*/ 8395 w 1586410"/>
              <a:gd name="connsiteY186" fmla="*/ 908538 h 1586410"/>
              <a:gd name="connsiteX187" fmla="*/ 6906 w 1586410"/>
              <a:gd name="connsiteY187" fmla="*/ 902331 h 1586410"/>
              <a:gd name="connsiteX188" fmla="*/ 3577 w 1586410"/>
              <a:gd name="connsiteY188" fmla="*/ 865056 h 1586410"/>
              <a:gd name="connsiteX189" fmla="*/ 795 w 1586410"/>
              <a:gd name="connsiteY189" fmla="*/ 839944 h 1586410"/>
              <a:gd name="connsiteX190" fmla="*/ 726 w 1586410"/>
              <a:gd name="connsiteY190" fmla="*/ 833124 h 1586410"/>
              <a:gd name="connsiteX191" fmla="*/ 0 w 1586410"/>
              <a:gd name="connsiteY191" fmla="*/ 824993 h 1586410"/>
              <a:gd name="connsiteX192" fmla="*/ 322 w 1586410"/>
              <a:gd name="connsiteY192" fmla="*/ 793205 h 1586410"/>
              <a:gd name="connsiteX193" fmla="*/ 0 w 1586410"/>
              <a:gd name="connsiteY193" fmla="*/ 761417 h 1586410"/>
              <a:gd name="connsiteX194" fmla="*/ 726 w 1586410"/>
              <a:gd name="connsiteY194" fmla="*/ 753286 h 1586410"/>
              <a:gd name="connsiteX195" fmla="*/ 795 w 1586410"/>
              <a:gd name="connsiteY195" fmla="*/ 746466 h 1586410"/>
              <a:gd name="connsiteX196" fmla="*/ 3577 w 1586410"/>
              <a:gd name="connsiteY196" fmla="*/ 721354 h 1586410"/>
              <a:gd name="connsiteX197" fmla="*/ 6906 w 1586410"/>
              <a:gd name="connsiteY197" fmla="*/ 684079 h 1586410"/>
              <a:gd name="connsiteX198" fmla="*/ 8395 w 1586410"/>
              <a:gd name="connsiteY198" fmla="*/ 677872 h 1586410"/>
              <a:gd name="connsiteX199" fmla="*/ 9573 w 1586410"/>
              <a:gd name="connsiteY199" fmla="*/ 667238 h 1586410"/>
              <a:gd name="connsiteX200" fmla="*/ 26617 w 1586410"/>
              <a:gd name="connsiteY200" fmla="*/ 587798 h 1586410"/>
              <a:gd name="connsiteX201" fmla="*/ 36911 w 1586410"/>
              <a:gd name="connsiteY201" fmla="*/ 559025 h 1586410"/>
              <a:gd name="connsiteX202" fmla="*/ 42693 w 1586410"/>
              <a:gd name="connsiteY202" fmla="*/ 534925 h 1586410"/>
              <a:gd name="connsiteX203" fmla="*/ 55845 w 1586410"/>
              <a:gd name="connsiteY203" fmla="*/ 506099 h 1586410"/>
              <a:gd name="connsiteX204" fmla="*/ 70788 w 1586410"/>
              <a:gd name="connsiteY204" fmla="*/ 464329 h 1586410"/>
              <a:gd name="connsiteX205" fmla="*/ 93837 w 1586410"/>
              <a:gd name="connsiteY205" fmla="*/ 422831 h 1586410"/>
              <a:gd name="connsiteX206" fmla="*/ 105901 w 1586410"/>
              <a:gd name="connsiteY206" fmla="*/ 396390 h 1586410"/>
              <a:gd name="connsiteX207" fmla="*/ 117784 w 1586410"/>
              <a:gd name="connsiteY207" fmla="*/ 379715 h 1586410"/>
              <a:gd name="connsiteX208" fmla="*/ 132775 w 1586410"/>
              <a:gd name="connsiteY208" fmla="*/ 352724 h 1586410"/>
              <a:gd name="connsiteX209" fmla="*/ 176807 w 1586410"/>
              <a:gd name="connsiteY209" fmla="*/ 296890 h 1586410"/>
              <a:gd name="connsiteX210" fmla="*/ 194272 w 1586410"/>
              <a:gd name="connsiteY210" fmla="*/ 272383 h 1586410"/>
              <a:gd name="connsiteX211" fmla="*/ 201669 w 1586410"/>
              <a:gd name="connsiteY211" fmla="*/ 265366 h 1586410"/>
              <a:gd name="connsiteX212" fmla="*/ 210481 w 1586410"/>
              <a:gd name="connsiteY212" fmla="*/ 254192 h 1586410"/>
              <a:gd name="connsiteX213" fmla="*/ 301809 w 1586410"/>
              <a:gd name="connsiteY213" fmla="*/ 169944 h 1586410"/>
              <a:gd name="connsiteX214" fmla="*/ 303301 w 1586410"/>
              <a:gd name="connsiteY214" fmla="*/ 168946 h 1586410"/>
              <a:gd name="connsiteX215" fmla="*/ 305549 w 1586410"/>
              <a:gd name="connsiteY215" fmla="*/ 166813 h 1586410"/>
              <a:gd name="connsiteX216" fmla="*/ 322301 w 1586410"/>
              <a:gd name="connsiteY216" fmla="*/ 156246 h 1586410"/>
              <a:gd name="connsiteX217" fmla="*/ 404663 w 1586410"/>
              <a:gd name="connsiteY217" fmla="*/ 101190 h 1586410"/>
              <a:gd name="connsiteX218" fmla="*/ 423185 w 1586410"/>
              <a:gd name="connsiteY218" fmla="*/ 92604 h 1586410"/>
              <a:gd name="connsiteX219" fmla="*/ 437477 w 1586410"/>
              <a:gd name="connsiteY219" fmla="*/ 83588 h 1586410"/>
              <a:gd name="connsiteX220" fmla="*/ 510480 w 1586410"/>
              <a:gd name="connsiteY220" fmla="*/ 51577 h 1586410"/>
              <a:gd name="connsiteX221" fmla="*/ 514475 w 1586410"/>
              <a:gd name="connsiteY221" fmla="*/ 50287 h 1586410"/>
              <a:gd name="connsiteX222" fmla="*/ 516947 w 1586410"/>
              <a:gd name="connsiteY222" fmla="*/ 49141 h 1586410"/>
              <a:gd name="connsiteX223" fmla="*/ 526235 w 1586410"/>
              <a:gd name="connsiteY223" fmla="*/ 46491 h 1586410"/>
              <a:gd name="connsiteX224" fmla="*/ 587798 w 1586410"/>
              <a:gd name="connsiteY224" fmla="*/ 26617 h 1586410"/>
              <a:gd name="connsiteX225" fmla="*/ 620364 w 1586410"/>
              <a:gd name="connsiteY225" fmla="*/ 19630 h 1586410"/>
              <a:gd name="connsiteX226" fmla="*/ 636564 w 1586410"/>
              <a:gd name="connsiteY226" fmla="*/ 15008 h 1586410"/>
              <a:gd name="connsiteX227" fmla="*/ 648721 w 1586410"/>
              <a:gd name="connsiteY227" fmla="*/ 13546 h 1586410"/>
              <a:gd name="connsiteX228" fmla="*/ 667238 w 1586410"/>
              <a:gd name="connsiteY228" fmla="*/ 9573 h 1586410"/>
              <a:gd name="connsiteX229" fmla="*/ 746466 w 1586410"/>
              <a:gd name="connsiteY229" fmla="*/ 795 h 1586410"/>
              <a:gd name="connsiteX230" fmla="*/ 755568 w 1586410"/>
              <a:gd name="connsiteY23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586410" h="1586410">
                <a:moveTo>
                  <a:pt x="793205" y="865835"/>
                </a:moveTo>
                <a:lnTo>
                  <a:pt x="251279" y="1178716"/>
                </a:lnTo>
                <a:lnTo>
                  <a:pt x="260381" y="1192593"/>
                </a:lnTo>
                <a:lnTo>
                  <a:pt x="304528" y="1243719"/>
                </a:lnTo>
                <a:lnTo>
                  <a:pt x="344984" y="1285864"/>
                </a:lnTo>
                <a:lnTo>
                  <a:pt x="390783" y="1322189"/>
                </a:lnTo>
                <a:lnTo>
                  <a:pt x="445813" y="1361299"/>
                </a:lnTo>
                <a:lnTo>
                  <a:pt x="495082" y="1387334"/>
                </a:lnTo>
                <a:lnTo>
                  <a:pt x="556227" y="1415326"/>
                </a:lnTo>
                <a:lnTo>
                  <a:pt x="613319" y="1433283"/>
                </a:lnTo>
                <a:lnTo>
                  <a:pt x="672455" y="1447839"/>
                </a:lnTo>
                <a:lnTo>
                  <a:pt x="733312" y="1455454"/>
                </a:lnTo>
                <a:lnTo>
                  <a:pt x="793205" y="1458867"/>
                </a:lnTo>
                <a:lnTo>
                  <a:pt x="853098" y="1455454"/>
                </a:lnTo>
                <a:lnTo>
                  <a:pt x="913955" y="1447839"/>
                </a:lnTo>
                <a:lnTo>
                  <a:pt x="973091" y="1433283"/>
                </a:lnTo>
                <a:lnTo>
                  <a:pt x="1030183" y="1415326"/>
                </a:lnTo>
                <a:lnTo>
                  <a:pt x="1091328" y="1387334"/>
                </a:lnTo>
                <a:lnTo>
                  <a:pt x="1140597" y="1361299"/>
                </a:lnTo>
                <a:lnTo>
                  <a:pt x="1195627" y="1322189"/>
                </a:lnTo>
                <a:lnTo>
                  <a:pt x="1241426" y="1285864"/>
                </a:lnTo>
                <a:lnTo>
                  <a:pt x="1281882" y="1243719"/>
                </a:lnTo>
                <a:lnTo>
                  <a:pt x="1326029" y="1192593"/>
                </a:lnTo>
                <a:lnTo>
                  <a:pt x="1335131" y="1178716"/>
                </a:lnTo>
                <a:close/>
                <a:moveTo>
                  <a:pt x="1397853" y="516742"/>
                </a:moveTo>
                <a:lnTo>
                  <a:pt x="919005" y="793205"/>
                </a:lnTo>
                <a:lnTo>
                  <a:pt x="1397853" y="1069668"/>
                </a:lnTo>
                <a:lnTo>
                  <a:pt x="1412280" y="1035463"/>
                </a:lnTo>
                <a:lnTo>
                  <a:pt x="1434007" y="973033"/>
                </a:lnTo>
                <a:lnTo>
                  <a:pt x="1446982" y="914704"/>
                </a:lnTo>
                <a:lnTo>
                  <a:pt x="1455979" y="853920"/>
                </a:lnTo>
                <a:lnTo>
                  <a:pt x="1458255" y="793205"/>
                </a:lnTo>
                <a:lnTo>
                  <a:pt x="1455979" y="732490"/>
                </a:lnTo>
                <a:lnTo>
                  <a:pt x="1446982" y="671706"/>
                </a:lnTo>
                <a:lnTo>
                  <a:pt x="1434007" y="613377"/>
                </a:lnTo>
                <a:lnTo>
                  <a:pt x="1412280" y="550947"/>
                </a:lnTo>
                <a:close/>
                <a:moveTo>
                  <a:pt x="188557" y="516742"/>
                </a:moveTo>
                <a:lnTo>
                  <a:pt x="174131" y="550946"/>
                </a:lnTo>
                <a:lnTo>
                  <a:pt x="152403" y="613377"/>
                </a:lnTo>
                <a:lnTo>
                  <a:pt x="139428" y="671706"/>
                </a:lnTo>
                <a:lnTo>
                  <a:pt x="130431" y="732490"/>
                </a:lnTo>
                <a:lnTo>
                  <a:pt x="128155" y="793205"/>
                </a:lnTo>
                <a:lnTo>
                  <a:pt x="130431" y="853920"/>
                </a:lnTo>
                <a:lnTo>
                  <a:pt x="139428" y="914704"/>
                </a:lnTo>
                <a:lnTo>
                  <a:pt x="152403" y="973033"/>
                </a:lnTo>
                <a:lnTo>
                  <a:pt x="174131" y="1035464"/>
                </a:lnTo>
                <a:lnTo>
                  <a:pt x="188557" y="1069668"/>
                </a:lnTo>
                <a:lnTo>
                  <a:pt x="667405" y="793205"/>
                </a:lnTo>
                <a:close/>
                <a:moveTo>
                  <a:pt x="787550" y="127221"/>
                </a:moveTo>
                <a:lnTo>
                  <a:pt x="754066" y="128360"/>
                </a:lnTo>
                <a:lnTo>
                  <a:pt x="669048" y="138997"/>
                </a:lnTo>
                <a:lnTo>
                  <a:pt x="644988" y="143167"/>
                </a:lnTo>
                <a:lnTo>
                  <a:pt x="540126" y="176148"/>
                </a:lnTo>
                <a:lnTo>
                  <a:pt x="519309" y="186274"/>
                </a:lnTo>
                <a:lnTo>
                  <a:pt x="445813" y="225111"/>
                </a:lnTo>
                <a:lnTo>
                  <a:pt x="390783" y="264221"/>
                </a:lnTo>
                <a:lnTo>
                  <a:pt x="344984" y="300546"/>
                </a:lnTo>
                <a:lnTo>
                  <a:pt x="304528" y="342691"/>
                </a:lnTo>
                <a:lnTo>
                  <a:pt x="260381" y="393817"/>
                </a:lnTo>
                <a:lnTo>
                  <a:pt x="251279" y="407694"/>
                </a:lnTo>
                <a:lnTo>
                  <a:pt x="793205" y="720575"/>
                </a:lnTo>
                <a:lnTo>
                  <a:pt x="1335131" y="407694"/>
                </a:lnTo>
                <a:lnTo>
                  <a:pt x="1322656" y="388675"/>
                </a:lnTo>
                <a:lnTo>
                  <a:pt x="1305311" y="367098"/>
                </a:lnTo>
                <a:lnTo>
                  <a:pt x="1230394" y="289053"/>
                </a:lnTo>
                <a:lnTo>
                  <a:pt x="1228441" y="287542"/>
                </a:lnTo>
                <a:lnTo>
                  <a:pt x="1136195" y="221982"/>
                </a:lnTo>
                <a:lnTo>
                  <a:pt x="1119982" y="212194"/>
                </a:lnTo>
                <a:lnTo>
                  <a:pt x="1020056" y="166447"/>
                </a:lnTo>
                <a:lnTo>
                  <a:pt x="998259" y="159322"/>
                </a:lnTo>
                <a:lnTo>
                  <a:pt x="896651" y="134312"/>
                </a:lnTo>
                <a:lnTo>
                  <a:pt x="890800" y="133105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6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4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5" y="1352055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6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8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7" y="296890"/>
                </a:lnTo>
                <a:lnTo>
                  <a:pt x="194272" y="272383"/>
                </a:lnTo>
                <a:lnTo>
                  <a:pt x="201669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1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7690DD3D-3515-4CA5-B6A8-E7044CDF1EC3}"/>
              </a:ext>
            </a:extLst>
          </p:cNvPr>
          <p:cNvSpPr/>
          <p:nvPr/>
        </p:nvSpPr>
        <p:spPr>
          <a:xfrm>
            <a:off x="6026694" y="4741909"/>
            <a:ext cx="1586410" cy="1586410"/>
          </a:xfrm>
          <a:custGeom>
            <a:avLst/>
            <a:gdLst>
              <a:gd name="connsiteX0" fmla="*/ 793205 w 1586410"/>
              <a:gd name="connsiteY0" fmla="*/ 890754 h 1586410"/>
              <a:gd name="connsiteX1" fmla="*/ 301713 w 1586410"/>
              <a:gd name="connsiteY1" fmla="*/ 1174517 h 1586410"/>
              <a:gd name="connsiteX2" fmla="*/ 305336 w 1586410"/>
              <a:gd name="connsiteY2" fmla="*/ 1179882 h 1586410"/>
              <a:gd name="connsiteX3" fmla="*/ 349828 w 1586410"/>
              <a:gd name="connsiteY3" fmla="*/ 1227531 h 1586410"/>
              <a:gd name="connsiteX4" fmla="*/ 383845 w 1586410"/>
              <a:gd name="connsiteY4" fmla="*/ 1262391 h 1586410"/>
              <a:gd name="connsiteX5" fmla="*/ 423052 w 1586410"/>
              <a:gd name="connsiteY5" fmla="*/ 1291411 h 1586410"/>
              <a:gd name="connsiteX6" fmla="*/ 476237 w 1586410"/>
              <a:gd name="connsiteY6" fmla="*/ 1328991 h 1586410"/>
              <a:gd name="connsiteX7" fmla="*/ 518055 w 1586410"/>
              <a:gd name="connsiteY7" fmla="*/ 1349604 h 1586410"/>
              <a:gd name="connsiteX8" fmla="*/ 577172 w 1586410"/>
              <a:gd name="connsiteY8" fmla="*/ 1376863 h 1586410"/>
              <a:gd name="connsiteX9" fmla="*/ 629161 w 1586410"/>
              <a:gd name="connsiteY9" fmla="*/ 1391898 h 1586410"/>
              <a:gd name="connsiteX10" fmla="*/ 683385 w 1586410"/>
              <a:gd name="connsiteY10" fmla="*/ 1405719 h 1586410"/>
              <a:gd name="connsiteX11" fmla="*/ 738941 w 1586410"/>
              <a:gd name="connsiteY11" fmla="*/ 1411635 h 1586410"/>
              <a:gd name="connsiteX12" fmla="*/ 793205 w 1586410"/>
              <a:gd name="connsiteY12" fmla="*/ 1415460 h 1586410"/>
              <a:gd name="connsiteX13" fmla="*/ 847469 w 1586410"/>
              <a:gd name="connsiteY13" fmla="*/ 1411635 h 1586410"/>
              <a:gd name="connsiteX14" fmla="*/ 903025 w 1586410"/>
              <a:gd name="connsiteY14" fmla="*/ 1405719 h 1586410"/>
              <a:gd name="connsiteX15" fmla="*/ 957249 w 1586410"/>
              <a:gd name="connsiteY15" fmla="*/ 1391898 h 1586410"/>
              <a:gd name="connsiteX16" fmla="*/ 1009238 w 1586410"/>
              <a:gd name="connsiteY16" fmla="*/ 1376863 h 1586410"/>
              <a:gd name="connsiteX17" fmla="*/ 1068356 w 1586410"/>
              <a:gd name="connsiteY17" fmla="*/ 1349604 h 1586410"/>
              <a:gd name="connsiteX18" fmla="*/ 1110173 w 1586410"/>
              <a:gd name="connsiteY18" fmla="*/ 1328991 h 1586410"/>
              <a:gd name="connsiteX19" fmla="*/ 1163358 w 1586410"/>
              <a:gd name="connsiteY19" fmla="*/ 1291410 h 1586410"/>
              <a:gd name="connsiteX20" fmla="*/ 1202565 w 1586410"/>
              <a:gd name="connsiteY20" fmla="*/ 1262391 h 1586410"/>
              <a:gd name="connsiteX21" fmla="*/ 1236583 w 1586410"/>
              <a:gd name="connsiteY21" fmla="*/ 1227531 h 1586410"/>
              <a:gd name="connsiteX22" fmla="*/ 1281074 w 1586410"/>
              <a:gd name="connsiteY22" fmla="*/ 1179882 h 1586410"/>
              <a:gd name="connsiteX23" fmla="*/ 1284697 w 1586410"/>
              <a:gd name="connsiteY23" fmla="*/ 1174517 h 1586410"/>
              <a:gd name="connsiteX24" fmla="*/ 1368235 w 1586410"/>
              <a:gd name="connsiteY24" fmla="*/ 558760 h 1586410"/>
              <a:gd name="connsiteX25" fmla="*/ 962165 w 1586410"/>
              <a:gd name="connsiteY25" fmla="*/ 793205 h 1586410"/>
              <a:gd name="connsiteX26" fmla="*/ 1368235 w 1586410"/>
              <a:gd name="connsiteY26" fmla="*/ 1027650 h 1586410"/>
              <a:gd name="connsiteX27" fmla="*/ 1375175 w 1586410"/>
              <a:gd name="connsiteY27" fmla="*/ 1012005 h 1586410"/>
              <a:gd name="connsiteX28" fmla="*/ 1392740 w 1586410"/>
              <a:gd name="connsiteY28" fmla="*/ 954418 h 1586410"/>
              <a:gd name="connsiteX29" fmla="*/ 1405309 w 1586410"/>
              <a:gd name="connsiteY29" fmla="*/ 903518 h 1586410"/>
              <a:gd name="connsiteX30" fmla="*/ 1411682 w 1586410"/>
              <a:gd name="connsiteY30" fmla="*/ 847647 h 1586410"/>
              <a:gd name="connsiteX31" fmla="*/ 1415260 w 1586410"/>
              <a:gd name="connsiteY31" fmla="*/ 793205 h 1586410"/>
              <a:gd name="connsiteX32" fmla="*/ 1411682 w 1586410"/>
              <a:gd name="connsiteY32" fmla="*/ 738763 h 1586410"/>
              <a:gd name="connsiteX33" fmla="*/ 1405309 w 1586410"/>
              <a:gd name="connsiteY33" fmla="*/ 682892 h 1586410"/>
              <a:gd name="connsiteX34" fmla="*/ 1392740 w 1586410"/>
              <a:gd name="connsiteY34" fmla="*/ 631992 h 1586410"/>
              <a:gd name="connsiteX35" fmla="*/ 1375175 w 1586410"/>
              <a:gd name="connsiteY35" fmla="*/ 574405 h 1586410"/>
              <a:gd name="connsiteX36" fmla="*/ 218175 w 1586410"/>
              <a:gd name="connsiteY36" fmla="*/ 558760 h 1586410"/>
              <a:gd name="connsiteX37" fmla="*/ 211235 w 1586410"/>
              <a:gd name="connsiteY37" fmla="*/ 574405 h 1586410"/>
              <a:gd name="connsiteX38" fmla="*/ 193670 w 1586410"/>
              <a:gd name="connsiteY38" fmla="*/ 631992 h 1586410"/>
              <a:gd name="connsiteX39" fmla="*/ 181101 w 1586410"/>
              <a:gd name="connsiteY39" fmla="*/ 682892 h 1586410"/>
              <a:gd name="connsiteX40" fmla="*/ 174728 w 1586410"/>
              <a:gd name="connsiteY40" fmla="*/ 738763 h 1586410"/>
              <a:gd name="connsiteX41" fmla="*/ 171150 w 1586410"/>
              <a:gd name="connsiteY41" fmla="*/ 793205 h 1586410"/>
              <a:gd name="connsiteX42" fmla="*/ 174728 w 1586410"/>
              <a:gd name="connsiteY42" fmla="*/ 847647 h 1586410"/>
              <a:gd name="connsiteX43" fmla="*/ 181101 w 1586410"/>
              <a:gd name="connsiteY43" fmla="*/ 903518 h 1586410"/>
              <a:gd name="connsiteX44" fmla="*/ 193670 w 1586410"/>
              <a:gd name="connsiteY44" fmla="*/ 954418 h 1586410"/>
              <a:gd name="connsiteX45" fmla="*/ 211235 w 1586410"/>
              <a:gd name="connsiteY45" fmla="*/ 1012005 h 1586410"/>
              <a:gd name="connsiteX46" fmla="*/ 218175 w 1586410"/>
              <a:gd name="connsiteY46" fmla="*/ 1027650 h 1586410"/>
              <a:gd name="connsiteX47" fmla="*/ 624245 w 1586410"/>
              <a:gd name="connsiteY47" fmla="*/ 793205 h 1586410"/>
              <a:gd name="connsiteX48" fmla="*/ 791124 w 1586410"/>
              <a:gd name="connsiteY48" fmla="*/ 170803 h 1586410"/>
              <a:gd name="connsiteX49" fmla="*/ 763966 w 1586410"/>
              <a:gd name="connsiteY49" fmla="*/ 172110 h 1586410"/>
              <a:gd name="connsiteX50" fmla="*/ 689790 w 1586410"/>
              <a:gd name="connsiteY50" fmla="*/ 180009 h 1586410"/>
              <a:gd name="connsiteX51" fmla="*/ 661023 w 1586410"/>
              <a:gd name="connsiteY51" fmla="*/ 185298 h 1586410"/>
              <a:gd name="connsiteX52" fmla="*/ 582467 w 1586410"/>
              <a:gd name="connsiteY52" fmla="*/ 208015 h 1586410"/>
              <a:gd name="connsiteX53" fmla="*/ 564462 w 1586410"/>
              <a:gd name="connsiteY53" fmla="*/ 213931 h 1586410"/>
              <a:gd name="connsiteX54" fmla="*/ 476237 w 1586410"/>
              <a:gd name="connsiteY54" fmla="*/ 257419 h 1586410"/>
              <a:gd name="connsiteX55" fmla="*/ 423052 w 1586410"/>
              <a:gd name="connsiteY55" fmla="*/ 294999 h 1586410"/>
              <a:gd name="connsiteX56" fmla="*/ 383845 w 1586410"/>
              <a:gd name="connsiteY56" fmla="*/ 324019 h 1586410"/>
              <a:gd name="connsiteX57" fmla="*/ 349828 w 1586410"/>
              <a:gd name="connsiteY57" fmla="*/ 358879 h 1586410"/>
              <a:gd name="connsiteX58" fmla="*/ 305336 w 1586410"/>
              <a:gd name="connsiteY58" fmla="*/ 406528 h 1586410"/>
              <a:gd name="connsiteX59" fmla="*/ 301713 w 1586410"/>
              <a:gd name="connsiteY59" fmla="*/ 411893 h 1586410"/>
              <a:gd name="connsiteX60" fmla="*/ 793205 w 1586410"/>
              <a:gd name="connsiteY60" fmla="*/ 695656 h 1586410"/>
              <a:gd name="connsiteX61" fmla="*/ 1284697 w 1586410"/>
              <a:gd name="connsiteY61" fmla="*/ 411893 h 1586410"/>
              <a:gd name="connsiteX62" fmla="*/ 1281544 w 1586410"/>
              <a:gd name="connsiteY62" fmla="*/ 407223 h 1586410"/>
              <a:gd name="connsiteX63" fmla="*/ 1190928 w 1586410"/>
              <a:gd name="connsiteY63" fmla="*/ 314481 h 1586410"/>
              <a:gd name="connsiteX64" fmla="*/ 1161284 w 1586410"/>
              <a:gd name="connsiteY64" fmla="*/ 293534 h 1586410"/>
              <a:gd name="connsiteX65" fmla="*/ 1083997 w 1586410"/>
              <a:gd name="connsiteY65" fmla="*/ 244019 h 1586410"/>
              <a:gd name="connsiteX66" fmla="*/ 1041448 w 1586410"/>
              <a:gd name="connsiteY66" fmla="*/ 224399 h 1586410"/>
              <a:gd name="connsiteX67" fmla="*/ 962966 w 1586410"/>
              <a:gd name="connsiteY67" fmla="*/ 195969 h 1586410"/>
              <a:gd name="connsiteX68" fmla="*/ 904693 w 1586410"/>
              <a:gd name="connsiteY68" fmla="*/ 181116 h 1586410"/>
              <a:gd name="connsiteX69" fmla="*/ 884526 w 1586410"/>
              <a:gd name="connsiteY69" fmla="*/ 177387 h 1586410"/>
              <a:gd name="connsiteX70" fmla="*/ 761417 w 1586410"/>
              <a:gd name="connsiteY70" fmla="*/ 0 h 1586410"/>
              <a:gd name="connsiteX71" fmla="*/ 775588 w 1586410"/>
              <a:gd name="connsiteY71" fmla="*/ 500 h 1586410"/>
              <a:gd name="connsiteX72" fmla="*/ 824993 w 1586410"/>
              <a:gd name="connsiteY72" fmla="*/ 0 h 1586410"/>
              <a:gd name="connsiteX73" fmla="*/ 866562 w 1586410"/>
              <a:gd name="connsiteY73" fmla="*/ 3712 h 1586410"/>
              <a:gd name="connsiteX74" fmla="*/ 879501 w 1586410"/>
              <a:gd name="connsiteY74" fmla="*/ 4169 h 1586410"/>
              <a:gd name="connsiteX75" fmla="*/ 886546 w 1586410"/>
              <a:gd name="connsiteY75" fmla="*/ 5496 h 1586410"/>
              <a:gd name="connsiteX76" fmla="*/ 902331 w 1586410"/>
              <a:gd name="connsiteY76" fmla="*/ 6906 h 1586410"/>
              <a:gd name="connsiteX77" fmla="*/ 932748 w 1586410"/>
              <a:gd name="connsiteY77" fmla="*/ 14204 h 1586410"/>
              <a:gd name="connsiteX78" fmla="*/ 998612 w 1586410"/>
              <a:gd name="connsiteY78" fmla="*/ 26617 h 1586410"/>
              <a:gd name="connsiteX79" fmla="*/ 1039515 w 1586410"/>
              <a:gd name="connsiteY79" fmla="*/ 39821 h 1586410"/>
              <a:gd name="connsiteX80" fmla="*/ 1051485 w 1586410"/>
              <a:gd name="connsiteY80" fmla="*/ 42693 h 1586410"/>
              <a:gd name="connsiteX81" fmla="*/ 1058920 w 1586410"/>
              <a:gd name="connsiteY81" fmla="*/ 46085 h 1586410"/>
              <a:gd name="connsiteX82" fmla="*/ 1075930 w 1586410"/>
              <a:gd name="connsiteY82" fmla="*/ 51577 h 1586410"/>
              <a:gd name="connsiteX83" fmla="*/ 1148933 w 1586410"/>
              <a:gd name="connsiteY83" fmla="*/ 83588 h 1586410"/>
              <a:gd name="connsiteX84" fmla="*/ 1169362 w 1586410"/>
              <a:gd name="connsiteY84" fmla="*/ 96475 h 1586410"/>
              <a:gd name="connsiteX85" fmla="*/ 1190020 w 1586410"/>
              <a:gd name="connsiteY85" fmla="*/ 105901 h 1586410"/>
              <a:gd name="connsiteX86" fmla="*/ 1234114 w 1586410"/>
              <a:gd name="connsiteY86" fmla="*/ 137324 h 1586410"/>
              <a:gd name="connsiteX87" fmla="*/ 1280861 w 1586410"/>
              <a:gd name="connsiteY87" fmla="*/ 166813 h 1586410"/>
              <a:gd name="connsiteX88" fmla="*/ 1297057 w 1586410"/>
              <a:gd name="connsiteY88" fmla="*/ 182178 h 1586410"/>
              <a:gd name="connsiteX89" fmla="*/ 1314027 w 1586410"/>
              <a:gd name="connsiteY89" fmla="*/ 194272 h 1586410"/>
              <a:gd name="connsiteX90" fmla="*/ 1352054 w 1586410"/>
              <a:gd name="connsiteY90" fmla="*/ 234355 h 1586410"/>
              <a:gd name="connsiteX91" fmla="*/ 1392138 w 1586410"/>
              <a:gd name="connsiteY91" fmla="*/ 272383 h 1586410"/>
              <a:gd name="connsiteX92" fmla="*/ 1404232 w 1586410"/>
              <a:gd name="connsiteY92" fmla="*/ 289354 h 1586410"/>
              <a:gd name="connsiteX93" fmla="*/ 1419597 w 1586410"/>
              <a:gd name="connsiteY93" fmla="*/ 305550 h 1586410"/>
              <a:gd name="connsiteX94" fmla="*/ 1449086 w 1586410"/>
              <a:gd name="connsiteY94" fmla="*/ 352295 h 1586410"/>
              <a:gd name="connsiteX95" fmla="*/ 1480509 w 1586410"/>
              <a:gd name="connsiteY95" fmla="*/ 396390 h 1586410"/>
              <a:gd name="connsiteX96" fmla="*/ 1489935 w 1586410"/>
              <a:gd name="connsiteY96" fmla="*/ 417049 h 1586410"/>
              <a:gd name="connsiteX97" fmla="*/ 1502822 w 1586410"/>
              <a:gd name="connsiteY97" fmla="*/ 437477 h 1586410"/>
              <a:gd name="connsiteX98" fmla="*/ 1534833 w 1586410"/>
              <a:gd name="connsiteY98" fmla="*/ 510480 h 1586410"/>
              <a:gd name="connsiteX99" fmla="*/ 1540325 w 1586410"/>
              <a:gd name="connsiteY99" fmla="*/ 527490 h 1586410"/>
              <a:gd name="connsiteX100" fmla="*/ 1543717 w 1586410"/>
              <a:gd name="connsiteY100" fmla="*/ 534925 h 1586410"/>
              <a:gd name="connsiteX101" fmla="*/ 1546589 w 1586410"/>
              <a:gd name="connsiteY101" fmla="*/ 546895 h 1586410"/>
              <a:gd name="connsiteX102" fmla="*/ 1559793 w 1586410"/>
              <a:gd name="connsiteY102" fmla="*/ 587798 h 1586410"/>
              <a:gd name="connsiteX103" fmla="*/ 1576837 w 1586410"/>
              <a:gd name="connsiteY103" fmla="*/ 667238 h 1586410"/>
              <a:gd name="connsiteX104" fmla="*/ 1578015 w 1586410"/>
              <a:gd name="connsiteY104" fmla="*/ 677872 h 1586410"/>
              <a:gd name="connsiteX105" fmla="*/ 1579504 w 1586410"/>
              <a:gd name="connsiteY105" fmla="*/ 684079 h 1586410"/>
              <a:gd name="connsiteX106" fmla="*/ 1582833 w 1586410"/>
              <a:gd name="connsiteY106" fmla="*/ 721354 h 1586410"/>
              <a:gd name="connsiteX107" fmla="*/ 1585615 w 1586410"/>
              <a:gd name="connsiteY107" fmla="*/ 746466 h 1586410"/>
              <a:gd name="connsiteX108" fmla="*/ 1585684 w 1586410"/>
              <a:gd name="connsiteY108" fmla="*/ 753286 h 1586410"/>
              <a:gd name="connsiteX109" fmla="*/ 1586410 w 1586410"/>
              <a:gd name="connsiteY109" fmla="*/ 761417 h 1586410"/>
              <a:gd name="connsiteX110" fmla="*/ 1586088 w 1586410"/>
              <a:gd name="connsiteY110" fmla="*/ 793205 h 1586410"/>
              <a:gd name="connsiteX111" fmla="*/ 1586410 w 1586410"/>
              <a:gd name="connsiteY111" fmla="*/ 824993 h 1586410"/>
              <a:gd name="connsiteX112" fmla="*/ 1585684 w 1586410"/>
              <a:gd name="connsiteY112" fmla="*/ 833124 h 1586410"/>
              <a:gd name="connsiteX113" fmla="*/ 1585615 w 1586410"/>
              <a:gd name="connsiteY113" fmla="*/ 839944 h 1586410"/>
              <a:gd name="connsiteX114" fmla="*/ 1582833 w 1586410"/>
              <a:gd name="connsiteY114" fmla="*/ 865056 h 1586410"/>
              <a:gd name="connsiteX115" fmla="*/ 1579504 w 1586410"/>
              <a:gd name="connsiteY115" fmla="*/ 902331 h 1586410"/>
              <a:gd name="connsiteX116" fmla="*/ 1578015 w 1586410"/>
              <a:gd name="connsiteY116" fmla="*/ 908538 h 1586410"/>
              <a:gd name="connsiteX117" fmla="*/ 1576837 w 1586410"/>
              <a:gd name="connsiteY117" fmla="*/ 919172 h 1586410"/>
              <a:gd name="connsiteX118" fmla="*/ 1559793 w 1586410"/>
              <a:gd name="connsiteY118" fmla="*/ 998612 h 1586410"/>
              <a:gd name="connsiteX119" fmla="*/ 1546589 w 1586410"/>
              <a:gd name="connsiteY119" fmla="*/ 1039515 h 1586410"/>
              <a:gd name="connsiteX120" fmla="*/ 1543717 w 1586410"/>
              <a:gd name="connsiteY120" fmla="*/ 1051485 h 1586410"/>
              <a:gd name="connsiteX121" fmla="*/ 1540325 w 1586410"/>
              <a:gd name="connsiteY121" fmla="*/ 1058920 h 1586410"/>
              <a:gd name="connsiteX122" fmla="*/ 1534833 w 1586410"/>
              <a:gd name="connsiteY122" fmla="*/ 1075930 h 1586410"/>
              <a:gd name="connsiteX123" fmla="*/ 1502822 w 1586410"/>
              <a:gd name="connsiteY123" fmla="*/ 1148933 h 1586410"/>
              <a:gd name="connsiteX124" fmla="*/ 1489935 w 1586410"/>
              <a:gd name="connsiteY124" fmla="*/ 1169361 h 1586410"/>
              <a:gd name="connsiteX125" fmla="*/ 1480509 w 1586410"/>
              <a:gd name="connsiteY125" fmla="*/ 1190020 h 1586410"/>
              <a:gd name="connsiteX126" fmla="*/ 1449086 w 1586410"/>
              <a:gd name="connsiteY126" fmla="*/ 1234115 h 1586410"/>
              <a:gd name="connsiteX127" fmla="*/ 1419597 w 1586410"/>
              <a:gd name="connsiteY127" fmla="*/ 1280861 h 1586410"/>
              <a:gd name="connsiteX128" fmla="*/ 1404232 w 1586410"/>
              <a:gd name="connsiteY128" fmla="*/ 1297056 h 1586410"/>
              <a:gd name="connsiteX129" fmla="*/ 1392138 w 1586410"/>
              <a:gd name="connsiteY129" fmla="*/ 1314027 h 1586410"/>
              <a:gd name="connsiteX130" fmla="*/ 1352054 w 1586410"/>
              <a:gd name="connsiteY130" fmla="*/ 1352055 h 1586410"/>
              <a:gd name="connsiteX131" fmla="*/ 1314027 w 1586410"/>
              <a:gd name="connsiteY131" fmla="*/ 1392138 h 1586410"/>
              <a:gd name="connsiteX132" fmla="*/ 1297057 w 1586410"/>
              <a:gd name="connsiteY132" fmla="*/ 1404232 h 1586410"/>
              <a:gd name="connsiteX133" fmla="*/ 1280861 w 1586410"/>
              <a:gd name="connsiteY133" fmla="*/ 1419597 h 1586410"/>
              <a:gd name="connsiteX134" fmla="*/ 1234114 w 1586410"/>
              <a:gd name="connsiteY134" fmla="*/ 1449086 h 1586410"/>
              <a:gd name="connsiteX135" fmla="*/ 1190020 w 1586410"/>
              <a:gd name="connsiteY135" fmla="*/ 1480509 h 1586410"/>
              <a:gd name="connsiteX136" fmla="*/ 1169362 w 1586410"/>
              <a:gd name="connsiteY136" fmla="*/ 1489935 h 1586410"/>
              <a:gd name="connsiteX137" fmla="*/ 1148933 w 1586410"/>
              <a:gd name="connsiteY137" fmla="*/ 1502822 h 1586410"/>
              <a:gd name="connsiteX138" fmla="*/ 1075930 w 1586410"/>
              <a:gd name="connsiteY138" fmla="*/ 1534833 h 1586410"/>
              <a:gd name="connsiteX139" fmla="*/ 1058920 w 1586410"/>
              <a:gd name="connsiteY139" fmla="*/ 1540325 h 1586410"/>
              <a:gd name="connsiteX140" fmla="*/ 1051485 w 1586410"/>
              <a:gd name="connsiteY140" fmla="*/ 1543717 h 1586410"/>
              <a:gd name="connsiteX141" fmla="*/ 1039515 w 1586410"/>
              <a:gd name="connsiteY141" fmla="*/ 1546589 h 1586410"/>
              <a:gd name="connsiteX142" fmla="*/ 998612 w 1586410"/>
              <a:gd name="connsiteY142" fmla="*/ 1559793 h 1586410"/>
              <a:gd name="connsiteX143" fmla="*/ 919172 w 1586410"/>
              <a:gd name="connsiteY143" fmla="*/ 1576837 h 1586410"/>
              <a:gd name="connsiteX144" fmla="*/ 908538 w 1586410"/>
              <a:gd name="connsiteY144" fmla="*/ 1578015 h 1586410"/>
              <a:gd name="connsiteX145" fmla="*/ 902331 w 1586410"/>
              <a:gd name="connsiteY145" fmla="*/ 1579504 h 1586410"/>
              <a:gd name="connsiteX146" fmla="*/ 865056 w 1586410"/>
              <a:gd name="connsiteY146" fmla="*/ 1582833 h 1586410"/>
              <a:gd name="connsiteX147" fmla="*/ 839944 w 1586410"/>
              <a:gd name="connsiteY147" fmla="*/ 1585615 h 1586410"/>
              <a:gd name="connsiteX148" fmla="*/ 833124 w 1586410"/>
              <a:gd name="connsiteY148" fmla="*/ 1585684 h 1586410"/>
              <a:gd name="connsiteX149" fmla="*/ 824993 w 1586410"/>
              <a:gd name="connsiteY149" fmla="*/ 1586410 h 1586410"/>
              <a:gd name="connsiteX150" fmla="*/ 793205 w 1586410"/>
              <a:gd name="connsiteY150" fmla="*/ 1586088 h 1586410"/>
              <a:gd name="connsiteX151" fmla="*/ 761417 w 1586410"/>
              <a:gd name="connsiteY151" fmla="*/ 1586410 h 1586410"/>
              <a:gd name="connsiteX152" fmla="*/ 753286 w 1586410"/>
              <a:gd name="connsiteY152" fmla="*/ 1585684 h 1586410"/>
              <a:gd name="connsiteX153" fmla="*/ 746466 w 1586410"/>
              <a:gd name="connsiteY153" fmla="*/ 1585615 h 1586410"/>
              <a:gd name="connsiteX154" fmla="*/ 721354 w 1586410"/>
              <a:gd name="connsiteY154" fmla="*/ 1582833 h 1586410"/>
              <a:gd name="connsiteX155" fmla="*/ 684079 w 1586410"/>
              <a:gd name="connsiteY155" fmla="*/ 1579504 h 1586410"/>
              <a:gd name="connsiteX156" fmla="*/ 677872 w 1586410"/>
              <a:gd name="connsiteY156" fmla="*/ 1578015 h 1586410"/>
              <a:gd name="connsiteX157" fmla="*/ 667238 w 1586410"/>
              <a:gd name="connsiteY157" fmla="*/ 1576837 h 1586410"/>
              <a:gd name="connsiteX158" fmla="*/ 587798 w 1586410"/>
              <a:gd name="connsiteY158" fmla="*/ 1559793 h 1586410"/>
              <a:gd name="connsiteX159" fmla="*/ 546895 w 1586410"/>
              <a:gd name="connsiteY159" fmla="*/ 1546589 h 1586410"/>
              <a:gd name="connsiteX160" fmla="*/ 534925 w 1586410"/>
              <a:gd name="connsiteY160" fmla="*/ 1543717 h 1586410"/>
              <a:gd name="connsiteX161" fmla="*/ 527490 w 1586410"/>
              <a:gd name="connsiteY161" fmla="*/ 1540325 h 1586410"/>
              <a:gd name="connsiteX162" fmla="*/ 510480 w 1586410"/>
              <a:gd name="connsiteY162" fmla="*/ 1534833 h 1586410"/>
              <a:gd name="connsiteX163" fmla="*/ 437477 w 1586410"/>
              <a:gd name="connsiteY163" fmla="*/ 1502822 h 1586410"/>
              <a:gd name="connsiteX164" fmla="*/ 417049 w 1586410"/>
              <a:gd name="connsiteY164" fmla="*/ 1489935 h 1586410"/>
              <a:gd name="connsiteX165" fmla="*/ 396390 w 1586410"/>
              <a:gd name="connsiteY165" fmla="*/ 1480509 h 1586410"/>
              <a:gd name="connsiteX166" fmla="*/ 352296 w 1586410"/>
              <a:gd name="connsiteY166" fmla="*/ 1449086 h 1586410"/>
              <a:gd name="connsiteX167" fmla="*/ 305549 w 1586410"/>
              <a:gd name="connsiteY167" fmla="*/ 1419597 h 1586410"/>
              <a:gd name="connsiteX168" fmla="*/ 289354 w 1586410"/>
              <a:gd name="connsiteY168" fmla="*/ 1404232 h 1586410"/>
              <a:gd name="connsiteX169" fmla="*/ 272383 w 1586410"/>
              <a:gd name="connsiteY169" fmla="*/ 1392138 h 1586410"/>
              <a:gd name="connsiteX170" fmla="*/ 234355 w 1586410"/>
              <a:gd name="connsiteY170" fmla="*/ 1352055 h 1586410"/>
              <a:gd name="connsiteX171" fmla="*/ 194272 w 1586410"/>
              <a:gd name="connsiteY171" fmla="*/ 1314027 h 1586410"/>
              <a:gd name="connsiteX172" fmla="*/ 182178 w 1586410"/>
              <a:gd name="connsiteY172" fmla="*/ 1297056 h 1586410"/>
              <a:gd name="connsiteX173" fmla="*/ 166813 w 1586410"/>
              <a:gd name="connsiteY173" fmla="*/ 1280861 h 1586410"/>
              <a:gd name="connsiteX174" fmla="*/ 137324 w 1586410"/>
              <a:gd name="connsiteY174" fmla="*/ 1234114 h 1586410"/>
              <a:gd name="connsiteX175" fmla="*/ 105901 w 1586410"/>
              <a:gd name="connsiteY175" fmla="*/ 1190020 h 1586410"/>
              <a:gd name="connsiteX176" fmla="*/ 96475 w 1586410"/>
              <a:gd name="connsiteY176" fmla="*/ 1169361 h 1586410"/>
              <a:gd name="connsiteX177" fmla="*/ 83588 w 1586410"/>
              <a:gd name="connsiteY177" fmla="*/ 1148933 h 1586410"/>
              <a:gd name="connsiteX178" fmla="*/ 51577 w 1586410"/>
              <a:gd name="connsiteY178" fmla="*/ 1075930 h 1586410"/>
              <a:gd name="connsiteX179" fmla="*/ 46085 w 1586410"/>
              <a:gd name="connsiteY179" fmla="*/ 1058920 h 1586410"/>
              <a:gd name="connsiteX180" fmla="*/ 42693 w 1586410"/>
              <a:gd name="connsiteY180" fmla="*/ 1051485 h 1586410"/>
              <a:gd name="connsiteX181" fmla="*/ 39821 w 1586410"/>
              <a:gd name="connsiteY181" fmla="*/ 1039515 h 1586410"/>
              <a:gd name="connsiteX182" fmla="*/ 26617 w 1586410"/>
              <a:gd name="connsiteY182" fmla="*/ 998612 h 1586410"/>
              <a:gd name="connsiteX183" fmla="*/ 9573 w 1586410"/>
              <a:gd name="connsiteY183" fmla="*/ 919172 h 1586410"/>
              <a:gd name="connsiteX184" fmla="*/ 8395 w 1586410"/>
              <a:gd name="connsiteY184" fmla="*/ 908538 h 1586410"/>
              <a:gd name="connsiteX185" fmla="*/ 6906 w 1586410"/>
              <a:gd name="connsiteY185" fmla="*/ 902331 h 1586410"/>
              <a:gd name="connsiteX186" fmla="*/ 3577 w 1586410"/>
              <a:gd name="connsiteY186" fmla="*/ 865056 h 1586410"/>
              <a:gd name="connsiteX187" fmla="*/ 795 w 1586410"/>
              <a:gd name="connsiteY187" fmla="*/ 839944 h 1586410"/>
              <a:gd name="connsiteX188" fmla="*/ 726 w 1586410"/>
              <a:gd name="connsiteY188" fmla="*/ 833124 h 1586410"/>
              <a:gd name="connsiteX189" fmla="*/ 0 w 1586410"/>
              <a:gd name="connsiteY189" fmla="*/ 824993 h 1586410"/>
              <a:gd name="connsiteX190" fmla="*/ 322 w 1586410"/>
              <a:gd name="connsiteY190" fmla="*/ 793205 h 1586410"/>
              <a:gd name="connsiteX191" fmla="*/ 0 w 1586410"/>
              <a:gd name="connsiteY191" fmla="*/ 761417 h 1586410"/>
              <a:gd name="connsiteX192" fmla="*/ 726 w 1586410"/>
              <a:gd name="connsiteY192" fmla="*/ 753286 h 1586410"/>
              <a:gd name="connsiteX193" fmla="*/ 795 w 1586410"/>
              <a:gd name="connsiteY193" fmla="*/ 746466 h 1586410"/>
              <a:gd name="connsiteX194" fmla="*/ 3577 w 1586410"/>
              <a:gd name="connsiteY194" fmla="*/ 721354 h 1586410"/>
              <a:gd name="connsiteX195" fmla="*/ 6906 w 1586410"/>
              <a:gd name="connsiteY195" fmla="*/ 684079 h 1586410"/>
              <a:gd name="connsiteX196" fmla="*/ 8395 w 1586410"/>
              <a:gd name="connsiteY196" fmla="*/ 677872 h 1586410"/>
              <a:gd name="connsiteX197" fmla="*/ 9573 w 1586410"/>
              <a:gd name="connsiteY197" fmla="*/ 667238 h 1586410"/>
              <a:gd name="connsiteX198" fmla="*/ 26617 w 1586410"/>
              <a:gd name="connsiteY198" fmla="*/ 587798 h 1586410"/>
              <a:gd name="connsiteX199" fmla="*/ 36911 w 1586410"/>
              <a:gd name="connsiteY199" fmla="*/ 559026 h 1586410"/>
              <a:gd name="connsiteX200" fmla="*/ 42693 w 1586410"/>
              <a:gd name="connsiteY200" fmla="*/ 534925 h 1586410"/>
              <a:gd name="connsiteX201" fmla="*/ 55845 w 1586410"/>
              <a:gd name="connsiteY201" fmla="*/ 506099 h 1586410"/>
              <a:gd name="connsiteX202" fmla="*/ 70789 w 1586410"/>
              <a:gd name="connsiteY202" fmla="*/ 464329 h 1586410"/>
              <a:gd name="connsiteX203" fmla="*/ 93837 w 1586410"/>
              <a:gd name="connsiteY203" fmla="*/ 422831 h 1586410"/>
              <a:gd name="connsiteX204" fmla="*/ 105901 w 1586410"/>
              <a:gd name="connsiteY204" fmla="*/ 396390 h 1586410"/>
              <a:gd name="connsiteX205" fmla="*/ 117784 w 1586410"/>
              <a:gd name="connsiteY205" fmla="*/ 379715 h 1586410"/>
              <a:gd name="connsiteX206" fmla="*/ 132775 w 1586410"/>
              <a:gd name="connsiteY206" fmla="*/ 352724 h 1586410"/>
              <a:gd name="connsiteX207" fmla="*/ 176808 w 1586410"/>
              <a:gd name="connsiteY207" fmla="*/ 296890 h 1586410"/>
              <a:gd name="connsiteX208" fmla="*/ 194272 w 1586410"/>
              <a:gd name="connsiteY208" fmla="*/ 272383 h 1586410"/>
              <a:gd name="connsiteX209" fmla="*/ 201668 w 1586410"/>
              <a:gd name="connsiteY209" fmla="*/ 265366 h 1586410"/>
              <a:gd name="connsiteX210" fmla="*/ 210481 w 1586410"/>
              <a:gd name="connsiteY210" fmla="*/ 254192 h 1586410"/>
              <a:gd name="connsiteX211" fmla="*/ 301809 w 1586410"/>
              <a:gd name="connsiteY211" fmla="*/ 169944 h 1586410"/>
              <a:gd name="connsiteX212" fmla="*/ 303301 w 1586410"/>
              <a:gd name="connsiteY212" fmla="*/ 168946 h 1586410"/>
              <a:gd name="connsiteX213" fmla="*/ 305549 w 1586410"/>
              <a:gd name="connsiteY213" fmla="*/ 166813 h 1586410"/>
              <a:gd name="connsiteX214" fmla="*/ 322300 w 1586410"/>
              <a:gd name="connsiteY214" fmla="*/ 156246 h 1586410"/>
              <a:gd name="connsiteX215" fmla="*/ 404663 w 1586410"/>
              <a:gd name="connsiteY215" fmla="*/ 101190 h 1586410"/>
              <a:gd name="connsiteX216" fmla="*/ 423185 w 1586410"/>
              <a:gd name="connsiteY216" fmla="*/ 92604 h 1586410"/>
              <a:gd name="connsiteX217" fmla="*/ 437477 w 1586410"/>
              <a:gd name="connsiteY217" fmla="*/ 83588 h 1586410"/>
              <a:gd name="connsiteX218" fmla="*/ 510480 w 1586410"/>
              <a:gd name="connsiteY218" fmla="*/ 51577 h 1586410"/>
              <a:gd name="connsiteX219" fmla="*/ 514475 w 1586410"/>
              <a:gd name="connsiteY219" fmla="*/ 50287 h 1586410"/>
              <a:gd name="connsiteX220" fmla="*/ 516947 w 1586410"/>
              <a:gd name="connsiteY220" fmla="*/ 49141 h 1586410"/>
              <a:gd name="connsiteX221" fmla="*/ 526235 w 1586410"/>
              <a:gd name="connsiteY221" fmla="*/ 46491 h 1586410"/>
              <a:gd name="connsiteX222" fmla="*/ 587798 w 1586410"/>
              <a:gd name="connsiteY222" fmla="*/ 26617 h 1586410"/>
              <a:gd name="connsiteX223" fmla="*/ 620364 w 1586410"/>
              <a:gd name="connsiteY223" fmla="*/ 19630 h 1586410"/>
              <a:gd name="connsiteX224" fmla="*/ 636564 w 1586410"/>
              <a:gd name="connsiteY224" fmla="*/ 15008 h 1586410"/>
              <a:gd name="connsiteX225" fmla="*/ 648721 w 1586410"/>
              <a:gd name="connsiteY225" fmla="*/ 13546 h 1586410"/>
              <a:gd name="connsiteX226" fmla="*/ 667238 w 1586410"/>
              <a:gd name="connsiteY226" fmla="*/ 9573 h 1586410"/>
              <a:gd name="connsiteX227" fmla="*/ 746466 w 1586410"/>
              <a:gd name="connsiteY227" fmla="*/ 795 h 1586410"/>
              <a:gd name="connsiteX228" fmla="*/ 755568 w 1586410"/>
              <a:gd name="connsiteY228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1586410" h="1586410">
                <a:moveTo>
                  <a:pt x="793205" y="890754"/>
                </a:moveTo>
                <a:lnTo>
                  <a:pt x="301713" y="1174517"/>
                </a:lnTo>
                <a:lnTo>
                  <a:pt x="305336" y="1179882"/>
                </a:lnTo>
                <a:lnTo>
                  <a:pt x="349828" y="1227531"/>
                </a:lnTo>
                <a:lnTo>
                  <a:pt x="383845" y="1262391"/>
                </a:lnTo>
                <a:lnTo>
                  <a:pt x="423052" y="1291411"/>
                </a:lnTo>
                <a:lnTo>
                  <a:pt x="476237" y="1328991"/>
                </a:lnTo>
                <a:lnTo>
                  <a:pt x="518055" y="1349604"/>
                </a:lnTo>
                <a:lnTo>
                  <a:pt x="577172" y="1376863"/>
                </a:lnTo>
                <a:lnTo>
                  <a:pt x="629161" y="1391898"/>
                </a:lnTo>
                <a:lnTo>
                  <a:pt x="683385" y="1405719"/>
                </a:lnTo>
                <a:lnTo>
                  <a:pt x="738941" y="1411635"/>
                </a:lnTo>
                <a:lnTo>
                  <a:pt x="793205" y="1415460"/>
                </a:lnTo>
                <a:lnTo>
                  <a:pt x="847469" y="1411635"/>
                </a:lnTo>
                <a:lnTo>
                  <a:pt x="903025" y="1405719"/>
                </a:lnTo>
                <a:lnTo>
                  <a:pt x="957249" y="1391898"/>
                </a:lnTo>
                <a:lnTo>
                  <a:pt x="1009238" y="1376863"/>
                </a:lnTo>
                <a:lnTo>
                  <a:pt x="1068356" y="1349604"/>
                </a:lnTo>
                <a:lnTo>
                  <a:pt x="1110173" y="1328991"/>
                </a:lnTo>
                <a:lnTo>
                  <a:pt x="1163358" y="1291410"/>
                </a:lnTo>
                <a:lnTo>
                  <a:pt x="1202565" y="1262391"/>
                </a:lnTo>
                <a:lnTo>
                  <a:pt x="1236583" y="1227531"/>
                </a:lnTo>
                <a:lnTo>
                  <a:pt x="1281074" y="1179882"/>
                </a:lnTo>
                <a:lnTo>
                  <a:pt x="1284697" y="1174517"/>
                </a:lnTo>
                <a:close/>
                <a:moveTo>
                  <a:pt x="1368235" y="558760"/>
                </a:moveTo>
                <a:lnTo>
                  <a:pt x="962165" y="793205"/>
                </a:lnTo>
                <a:lnTo>
                  <a:pt x="1368235" y="1027650"/>
                </a:lnTo>
                <a:lnTo>
                  <a:pt x="1375175" y="1012005"/>
                </a:lnTo>
                <a:lnTo>
                  <a:pt x="1392740" y="954418"/>
                </a:lnTo>
                <a:lnTo>
                  <a:pt x="1405309" y="903518"/>
                </a:lnTo>
                <a:lnTo>
                  <a:pt x="1411682" y="847647"/>
                </a:lnTo>
                <a:lnTo>
                  <a:pt x="1415260" y="793205"/>
                </a:lnTo>
                <a:lnTo>
                  <a:pt x="1411682" y="738763"/>
                </a:lnTo>
                <a:lnTo>
                  <a:pt x="1405309" y="682892"/>
                </a:lnTo>
                <a:lnTo>
                  <a:pt x="1392740" y="631992"/>
                </a:lnTo>
                <a:lnTo>
                  <a:pt x="1375175" y="574405"/>
                </a:lnTo>
                <a:close/>
                <a:moveTo>
                  <a:pt x="218175" y="558760"/>
                </a:moveTo>
                <a:lnTo>
                  <a:pt x="211235" y="574405"/>
                </a:lnTo>
                <a:lnTo>
                  <a:pt x="193670" y="631992"/>
                </a:lnTo>
                <a:lnTo>
                  <a:pt x="181101" y="682892"/>
                </a:lnTo>
                <a:lnTo>
                  <a:pt x="174728" y="738763"/>
                </a:lnTo>
                <a:lnTo>
                  <a:pt x="171150" y="793205"/>
                </a:lnTo>
                <a:lnTo>
                  <a:pt x="174728" y="847647"/>
                </a:lnTo>
                <a:lnTo>
                  <a:pt x="181101" y="903518"/>
                </a:lnTo>
                <a:lnTo>
                  <a:pt x="193670" y="954418"/>
                </a:lnTo>
                <a:lnTo>
                  <a:pt x="211235" y="1012005"/>
                </a:lnTo>
                <a:lnTo>
                  <a:pt x="218175" y="1027650"/>
                </a:lnTo>
                <a:lnTo>
                  <a:pt x="624245" y="793205"/>
                </a:lnTo>
                <a:close/>
                <a:moveTo>
                  <a:pt x="791124" y="170803"/>
                </a:moveTo>
                <a:lnTo>
                  <a:pt x="763966" y="172110"/>
                </a:lnTo>
                <a:lnTo>
                  <a:pt x="689790" y="180009"/>
                </a:lnTo>
                <a:lnTo>
                  <a:pt x="661023" y="185298"/>
                </a:lnTo>
                <a:lnTo>
                  <a:pt x="582467" y="208015"/>
                </a:lnTo>
                <a:lnTo>
                  <a:pt x="564462" y="213931"/>
                </a:lnTo>
                <a:lnTo>
                  <a:pt x="476237" y="257419"/>
                </a:lnTo>
                <a:lnTo>
                  <a:pt x="423052" y="294999"/>
                </a:lnTo>
                <a:lnTo>
                  <a:pt x="383845" y="324019"/>
                </a:lnTo>
                <a:lnTo>
                  <a:pt x="349828" y="358879"/>
                </a:lnTo>
                <a:lnTo>
                  <a:pt x="305336" y="406528"/>
                </a:lnTo>
                <a:lnTo>
                  <a:pt x="301713" y="411893"/>
                </a:lnTo>
                <a:lnTo>
                  <a:pt x="793205" y="695656"/>
                </a:lnTo>
                <a:lnTo>
                  <a:pt x="1284697" y="411893"/>
                </a:lnTo>
                <a:lnTo>
                  <a:pt x="1281544" y="407223"/>
                </a:lnTo>
                <a:lnTo>
                  <a:pt x="1190928" y="314481"/>
                </a:lnTo>
                <a:lnTo>
                  <a:pt x="1161284" y="293534"/>
                </a:lnTo>
                <a:lnTo>
                  <a:pt x="1083997" y="244019"/>
                </a:lnTo>
                <a:lnTo>
                  <a:pt x="1041448" y="224399"/>
                </a:lnTo>
                <a:lnTo>
                  <a:pt x="962966" y="195969"/>
                </a:lnTo>
                <a:lnTo>
                  <a:pt x="904693" y="181116"/>
                </a:lnTo>
                <a:lnTo>
                  <a:pt x="884526" y="177387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8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1000" y="61099"/>
                  <a:pt x="1125349" y="71797"/>
                  <a:pt x="1148933" y="83588"/>
                </a:cubicBezTo>
                <a:lnTo>
                  <a:pt x="1169362" y="96475"/>
                </a:lnTo>
                <a:lnTo>
                  <a:pt x="1190020" y="105901"/>
                </a:lnTo>
                <a:lnTo>
                  <a:pt x="1234114" y="137324"/>
                </a:lnTo>
                <a:lnTo>
                  <a:pt x="1280861" y="166813"/>
                </a:lnTo>
                <a:lnTo>
                  <a:pt x="1297057" y="182178"/>
                </a:lnTo>
                <a:lnTo>
                  <a:pt x="1314027" y="194272"/>
                </a:lnTo>
                <a:lnTo>
                  <a:pt x="1352054" y="234355"/>
                </a:lnTo>
                <a:lnTo>
                  <a:pt x="1392138" y="272383"/>
                </a:lnTo>
                <a:lnTo>
                  <a:pt x="1404232" y="289354"/>
                </a:lnTo>
                <a:lnTo>
                  <a:pt x="1419597" y="305550"/>
                </a:lnTo>
                <a:lnTo>
                  <a:pt x="1449086" y="352295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6" y="1234115"/>
                </a:lnTo>
                <a:lnTo>
                  <a:pt x="1419597" y="1280861"/>
                </a:lnTo>
                <a:lnTo>
                  <a:pt x="1404232" y="1297056"/>
                </a:lnTo>
                <a:lnTo>
                  <a:pt x="1392138" y="1314027"/>
                </a:lnTo>
                <a:lnTo>
                  <a:pt x="1352054" y="1352055"/>
                </a:lnTo>
                <a:lnTo>
                  <a:pt x="1314027" y="1392138"/>
                </a:lnTo>
                <a:lnTo>
                  <a:pt x="1297057" y="1404232"/>
                </a:lnTo>
                <a:lnTo>
                  <a:pt x="1280861" y="1419597"/>
                </a:lnTo>
                <a:lnTo>
                  <a:pt x="1234114" y="1449086"/>
                </a:lnTo>
                <a:lnTo>
                  <a:pt x="1190020" y="1480509"/>
                </a:lnTo>
                <a:lnTo>
                  <a:pt x="1169362" y="1489935"/>
                </a:lnTo>
                <a:lnTo>
                  <a:pt x="1148933" y="1502822"/>
                </a:lnTo>
                <a:cubicBezTo>
                  <a:pt x="1125349" y="1514613"/>
                  <a:pt x="1101000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0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49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5"/>
                </a:lnTo>
                <a:lnTo>
                  <a:pt x="194272" y="1314027"/>
                </a:lnTo>
                <a:lnTo>
                  <a:pt x="182178" y="1297056"/>
                </a:lnTo>
                <a:lnTo>
                  <a:pt x="166813" y="1280861"/>
                </a:lnTo>
                <a:lnTo>
                  <a:pt x="137324" y="1234114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20"/>
                </a:lnTo>
                <a:lnTo>
                  <a:pt x="42693" y="1051485"/>
                </a:lnTo>
                <a:lnTo>
                  <a:pt x="39821" y="1039515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6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6"/>
                </a:lnTo>
                <a:lnTo>
                  <a:pt x="795" y="746466"/>
                </a:lnTo>
                <a:lnTo>
                  <a:pt x="3577" y="721354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7" y="422831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8" y="296890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49" y="166813"/>
                </a:lnTo>
                <a:lnTo>
                  <a:pt x="322300" y="156246"/>
                </a:lnTo>
                <a:lnTo>
                  <a:pt x="404663" y="101190"/>
                </a:lnTo>
                <a:lnTo>
                  <a:pt x="423185" y="92604"/>
                </a:lnTo>
                <a:lnTo>
                  <a:pt x="437477" y="83588"/>
                </a:lnTo>
                <a:cubicBezTo>
                  <a:pt x="461061" y="71797"/>
                  <a:pt x="485410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4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8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C3289D5E-F513-4AB3-91C4-3C155C6B4E51}"/>
              </a:ext>
            </a:extLst>
          </p:cNvPr>
          <p:cNvSpPr/>
          <p:nvPr/>
        </p:nvSpPr>
        <p:spPr>
          <a:xfrm>
            <a:off x="7905096" y="4741909"/>
            <a:ext cx="1586410" cy="1586410"/>
          </a:xfrm>
          <a:custGeom>
            <a:avLst/>
            <a:gdLst>
              <a:gd name="connsiteX0" fmla="*/ 793205 w 1586410"/>
              <a:gd name="connsiteY0" fmla="*/ 922074 h 1586410"/>
              <a:gd name="connsiteX1" fmla="*/ 369304 w 1586410"/>
              <a:gd name="connsiteY1" fmla="*/ 1166813 h 1586410"/>
              <a:gd name="connsiteX2" fmla="*/ 395423 w 1586410"/>
              <a:gd name="connsiteY2" fmla="*/ 1192928 h 1586410"/>
              <a:gd name="connsiteX3" fmla="*/ 435004 w 1586410"/>
              <a:gd name="connsiteY3" fmla="*/ 1230642 h 1586410"/>
              <a:gd name="connsiteX4" fmla="*/ 479700 w 1586410"/>
              <a:gd name="connsiteY4" fmla="*/ 1261951 h 1586410"/>
              <a:gd name="connsiteX5" fmla="*/ 515637 w 1586410"/>
              <a:gd name="connsiteY5" fmla="*/ 1285856 h 1586410"/>
              <a:gd name="connsiteX6" fmla="*/ 567875 w 1586410"/>
              <a:gd name="connsiteY6" fmla="*/ 1310203 h 1586410"/>
              <a:gd name="connsiteX7" fmla="*/ 604986 w 1586410"/>
              <a:gd name="connsiteY7" fmla="*/ 1326582 h 1586410"/>
              <a:gd name="connsiteX8" fmla="*/ 653502 w 1586410"/>
              <a:gd name="connsiteY8" fmla="*/ 1339586 h 1586410"/>
              <a:gd name="connsiteX9" fmla="*/ 698354 w 1586410"/>
              <a:gd name="connsiteY9" fmla="*/ 1350877 h 1586410"/>
              <a:gd name="connsiteX10" fmla="*/ 744906 w 1586410"/>
              <a:gd name="connsiteY10" fmla="*/ 1355102 h 1586410"/>
              <a:gd name="connsiteX11" fmla="*/ 793205 w 1586410"/>
              <a:gd name="connsiteY11" fmla="*/ 1358901 h 1586410"/>
              <a:gd name="connsiteX12" fmla="*/ 841504 w 1586410"/>
              <a:gd name="connsiteY12" fmla="*/ 1355102 h 1586410"/>
              <a:gd name="connsiteX13" fmla="*/ 888056 w 1586410"/>
              <a:gd name="connsiteY13" fmla="*/ 1350877 h 1586410"/>
              <a:gd name="connsiteX14" fmla="*/ 932908 w 1586410"/>
              <a:gd name="connsiteY14" fmla="*/ 1339586 h 1586410"/>
              <a:gd name="connsiteX15" fmla="*/ 981424 w 1586410"/>
              <a:gd name="connsiteY15" fmla="*/ 1326582 h 1586410"/>
              <a:gd name="connsiteX16" fmla="*/ 1018535 w 1586410"/>
              <a:gd name="connsiteY16" fmla="*/ 1310203 h 1586410"/>
              <a:gd name="connsiteX17" fmla="*/ 1070773 w 1586410"/>
              <a:gd name="connsiteY17" fmla="*/ 1285856 h 1586410"/>
              <a:gd name="connsiteX18" fmla="*/ 1106709 w 1586410"/>
              <a:gd name="connsiteY18" fmla="*/ 1261951 h 1586410"/>
              <a:gd name="connsiteX19" fmla="*/ 1151406 w 1586410"/>
              <a:gd name="connsiteY19" fmla="*/ 1230642 h 1586410"/>
              <a:gd name="connsiteX20" fmla="*/ 1190986 w 1586410"/>
              <a:gd name="connsiteY20" fmla="*/ 1192929 h 1586410"/>
              <a:gd name="connsiteX21" fmla="*/ 1217106 w 1586410"/>
              <a:gd name="connsiteY21" fmla="*/ 1166813 h 1586410"/>
              <a:gd name="connsiteX22" fmla="*/ 1328313 w 1586410"/>
              <a:gd name="connsiteY22" fmla="*/ 613129 h 1586410"/>
              <a:gd name="connsiteX23" fmla="*/ 1016412 w 1586410"/>
              <a:gd name="connsiteY23" fmla="*/ 793205 h 1586410"/>
              <a:gd name="connsiteX24" fmla="*/ 1328313 w 1586410"/>
              <a:gd name="connsiteY24" fmla="*/ 973281 h 1586410"/>
              <a:gd name="connsiteX25" fmla="*/ 1337556 w 1586410"/>
              <a:gd name="connsiteY25" fmla="*/ 940769 h 1586410"/>
              <a:gd name="connsiteX26" fmla="*/ 1350082 w 1586410"/>
              <a:gd name="connsiteY26" fmla="*/ 889058 h 1586410"/>
              <a:gd name="connsiteX27" fmla="*/ 1355137 w 1586410"/>
              <a:gd name="connsiteY27" fmla="*/ 842426 h 1586410"/>
              <a:gd name="connsiteX28" fmla="*/ 1358261 w 1586410"/>
              <a:gd name="connsiteY28" fmla="*/ 793205 h 1586410"/>
              <a:gd name="connsiteX29" fmla="*/ 1355137 w 1586410"/>
              <a:gd name="connsiteY29" fmla="*/ 743984 h 1586410"/>
              <a:gd name="connsiteX30" fmla="*/ 1350082 w 1586410"/>
              <a:gd name="connsiteY30" fmla="*/ 697352 h 1586410"/>
              <a:gd name="connsiteX31" fmla="*/ 1337556 w 1586410"/>
              <a:gd name="connsiteY31" fmla="*/ 645641 h 1586410"/>
              <a:gd name="connsiteX32" fmla="*/ 258097 w 1586410"/>
              <a:gd name="connsiteY32" fmla="*/ 613128 h 1586410"/>
              <a:gd name="connsiteX33" fmla="*/ 248857 w 1586410"/>
              <a:gd name="connsiteY33" fmla="*/ 645629 h 1586410"/>
              <a:gd name="connsiteX34" fmla="*/ 236327 w 1586410"/>
              <a:gd name="connsiteY34" fmla="*/ 697355 h 1586410"/>
              <a:gd name="connsiteX35" fmla="*/ 231274 w 1586410"/>
              <a:gd name="connsiteY35" fmla="*/ 743980 h 1586410"/>
              <a:gd name="connsiteX36" fmla="*/ 228149 w 1586410"/>
              <a:gd name="connsiteY36" fmla="*/ 793205 h 1586410"/>
              <a:gd name="connsiteX37" fmla="*/ 231274 w 1586410"/>
              <a:gd name="connsiteY37" fmla="*/ 842430 h 1586410"/>
              <a:gd name="connsiteX38" fmla="*/ 236327 w 1586410"/>
              <a:gd name="connsiteY38" fmla="*/ 889055 h 1586410"/>
              <a:gd name="connsiteX39" fmla="*/ 248857 w 1586410"/>
              <a:gd name="connsiteY39" fmla="*/ 940781 h 1586410"/>
              <a:gd name="connsiteX40" fmla="*/ 258097 w 1586410"/>
              <a:gd name="connsiteY40" fmla="*/ 973282 h 1586410"/>
              <a:gd name="connsiteX41" fmla="*/ 569998 w 1586410"/>
              <a:gd name="connsiteY41" fmla="*/ 793205 h 1586410"/>
              <a:gd name="connsiteX42" fmla="*/ 792795 w 1586410"/>
              <a:gd name="connsiteY42" fmla="*/ 227541 h 1586410"/>
              <a:gd name="connsiteX43" fmla="*/ 708017 w 1586410"/>
              <a:gd name="connsiteY43" fmla="*/ 234209 h 1586410"/>
              <a:gd name="connsiteX44" fmla="*/ 686703 w 1586410"/>
              <a:gd name="connsiteY44" fmla="*/ 238466 h 1586410"/>
              <a:gd name="connsiteX45" fmla="*/ 623227 w 1586410"/>
              <a:gd name="connsiteY45" fmla="*/ 254445 h 1586410"/>
              <a:gd name="connsiteX46" fmla="*/ 597197 w 1586410"/>
              <a:gd name="connsiteY46" fmla="*/ 263266 h 1586410"/>
              <a:gd name="connsiteX47" fmla="*/ 537940 w 1586410"/>
              <a:gd name="connsiteY47" fmla="*/ 289419 h 1586410"/>
              <a:gd name="connsiteX48" fmla="*/ 516475 w 1586410"/>
              <a:gd name="connsiteY48" fmla="*/ 299997 h 1586410"/>
              <a:gd name="connsiteX49" fmla="*/ 479700 w 1586410"/>
              <a:gd name="connsiteY49" fmla="*/ 324460 h 1586410"/>
              <a:gd name="connsiteX50" fmla="*/ 435004 w 1586410"/>
              <a:gd name="connsiteY50" fmla="*/ 355768 h 1586410"/>
              <a:gd name="connsiteX51" fmla="*/ 395423 w 1586410"/>
              <a:gd name="connsiteY51" fmla="*/ 393482 h 1586410"/>
              <a:gd name="connsiteX52" fmla="*/ 369304 w 1586410"/>
              <a:gd name="connsiteY52" fmla="*/ 419597 h 1586410"/>
              <a:gd name="connsiteX53" fmla="*/ 793205 w 1586410"/>
              <a:gd name="connsiteY53" fmla="*/ 664336 h 1586410"/>
              <a:gd name="connsiteX54" fmla="*/ 1217106 w 1586410"/>
              <a:gd name="connsiteY54" fmla="*/ 419597 h 1586410"/>
              <a:gd name="connsiteX55" fmla="*/ 1203444 w 1586410"/>
              <a:gd name="connsiteY55" fmla="*/ 405938 h 1586410"/>
              <a:gd name="connsiteX56" fmla="*/ 1138701 w 1586410"/>
              <a:gd name="connsiteY56" fmla="*/ 346869 h 1586410"/>
              <a:gd name="connsiteX57" fmla="*/ 1105595 w 1586410"/>
              <a:gd name="connsiteY57" fmla="*/ 323679 h 1586410"/>
              <a:gd name="connsiteX58" fmla="*/ 1042863 w 1586410"/>
              <a:gd name="connsiteY58" fmla="*/ 287546 h 1586410"/>
              <a:gd name="connsiteX59" fmla="*/ 1006013 w 1586410"/>
              <a:gd name="connsiteY59" fmla="*/ 270371 h 1586410"/>
              <a:gd name="connsiteX60" fmla="*/ 930237 w 1586410"/>
              <a:gd name="connsiteY60" fmla="*/ 246108 h 1586410"/>
              <a:gd name="connsiteX61" fmla="*/ 901416 w 1586410"/>
              <a:gd name="connsiteY61" fmla="*/ 238383 h 1586410"/>
              <a:gd name="connsiteX62" fmla="*/ 761417 w 1586410"/>
              <a:gd name="connsiteY62" fmla="*/ 0 h 1586410"/>
              <a:gd name="connsiteX63" fmla="*/ 775588 w 1586410"/>
              <a:gd name="connsiteY63" fmla="*/ 500 h 1586410"/>
              <a:gd name="connsiteX64" fmla="*/ 824993 w 1586410"/>
              <a:gd name="connsiteY64" fmla="*/ 0 h 1586410"/>
              <a:gd name="connsiteX65" fmla="*/ 866561 w 1586410"/>
              <a:gd name="connsiteY65" fmla="*/ 3712 h 1586410"/>
              <a:gd name="connsiteX66" fmla="*/ 879501 w 1586410"/>
              <a:gd name="connsiteY66" fmla="*/ 4169 h 1586410"/>
              <a:gd name="connsiteX67" fmla="*/ 886546 w 1586410"/>
              <a:gd name="connsiteY67" fmla="*/ 5496 h 1586410"/>
              <a:gd name="connsiteX68" fmla="*/ 902331 w 1586410"/>
              <a:gd name="connsiteY68" fmla="*/ 6906 h 1586410"/>
              <a:gd name="connsiteX69" fmla="*/ 932745 w 1586410"/>
              <a:gd name="connsiteY69" fmla="*/ 14203 h 1586410"/>
              <a:gd name="connsiteX70" fmla="*/ 998612 w 1586410"/>
              <a:gd name="connsiteY70" fmla="*/ 26617 h 1586410"/>
              <a:gd name="connsiteX71" fmla="*/ 1039517 w 1586410"/>
              <a:gd name="connsiteY71" fmla="*/ 39822 h 1586410"/>
              <a:gd name="connsiteX72" fmla="*/ 1051485 w 1586410"/>
              <a:gd name="connsiteY72" fmla="*/ 42693 h 1586410"/>
              <a:gd name="connsiteX73" fmla="*/ 1058918 w 1586410"/>
              <a:gd name="connsiteY73" fmla="*/ 46085 h 1586410"/>
              <a:gd name="connsiteX74" fmla="*/ 1075931 w 1586410"/>
              <a:gd name="connsiteY74" fmla="*/ 51577 h 1586410"/>
              <a:gd name="connsiteX75" fmla="*/ 1148933 w 1586410"/>
              <a:gd name="connsiteY75" fmla="*/ 83588 h 1586410"/>
              <a:gd name="connsiteX76" fmla="*/ 1169363 w 1586410"/>
              <a:gd name="connsiteY76" fmla="*/ 96476 h 1586410"/>
              <a:gd name="connsiteX77" fmla="*/ 1190020 w 1586410"/>
              <a:gd name="connsiteY77" fmla="*/ 105901 h 1586410"/>
              <a:gd name="connsiteX78" fmla="*/ 1234111 w 1586410"/>
              <a:gd name="connsiteY78" fmla="*/ 137321 h 1586410"/>
              <a:gd name="connsiteX79" fmla="*/ 1280861 w 1586410"/>
              <a:gd name="connsiteY79" fmla="*/ 166813 h 1586410"/>
              <a:gd name="connsiteX80" fmla="*/ 1297058 w 1586410"/>
              <a:gd name="connsiteY80" fmla="*/ 182179 h 1586410"/>
              <a:gd name="connsiteX81" fmla="*/ 1314027 w 1586410"/>
              <a:gd name="connsiteY81" fmla="*/ 194272 h 1586410"/>
              <a:gd name="connsiteX82" fmla="*/ 1352052 w 1586410"/>
              <a:gd name="connsiteY82" fmla="*/ 234353 h 1586410"/>
              <a:gd name="connsiteX83" fmla="*/ 1392138 w 1586410"/>
              <a:gd name="connsiteY83" fmla="*/ 272383 h 1586410"/>
              <a:gd name="connsiteX84" fmla="*/ 1404233 w 1586410"/>
              <a:gd name="connsiteY84" fmla="*/ 289354 h 1586410"/>
              <a:gd name="connsiteX85" fmla="*/ 1419597 w 1586410"/>
              <a:gd name="connsiteY85" fmla="*/ 305550 h 1586410"/>
              <a:gd name="connsiteX86" fmla="*/ 1449085 w 1586410"/>
              <a:gd name="connsiteY86" fmla="*/ 352294 h 1586410"/>
              <a:gd name="connsiteX87" fmla="*/ 1480509 w 1586410"/>
              <a:gd name="connsiteY87" fmla="*/ 396390 h 1586410"/>
              <a:gd name="connsiteX88" fmla="*/ 1489935 w 1586410"/>
              <a:gd name="connsiteY88" fmla="*/ 417049 h 1586410"/>
              <a:gd name="connsiteX89" fmla="*/ 1502822 w 1586410"/>
              <a:gd name="connsiteY89" fmla="*/ 437477 h 1586410"/>
              <a:gd name="connsiteX90" fmla="*/ 1534834 w 1586410"/>
              <a:gd name="connsiteY90" fmla="*/ 510480 h 1586410"/>
              <a:gd name="connsiteX91" fmla="*/ 1540325 w 1586410"/>
              <a:gd name="connsiteY91" fmla="*/ 527490 h 1586410"/>
              <a:gd name="connsiteX92" fmla="*/ 1543717 w 1586410"/>
              <a:gd name="connsiteY92" fmla="*/ 534925 h 1586410"/>
              <a:gd name="connsiteX93" fmla="*/ 1546589 w 1586410"/>
              <a:gd name="connsiteY93" fmla="*/ 546895 h 1586410"/>
              <a:gd name="connsiteX94" fmla="*/ 1559793 w 1586410"/>
              <a:gd name="connsiteY94" fmla="*/ 587798 h 1586410"/>
              <a:gd name="connsiteX95" fmla="*/ 1576837 w 1586410"/>
              <a:gd name="connsiteY95" fmla="*/ 667238 h 1586410"/>
              <a:gd name="connsiteX96" fmla="*/ 1578015 w 1586410"/>
              <a:gd name="connsiteY96" fmla="*/ 677872 h 1586410"/>
              <a:gd name="connsiteX97" fmla="*/ 1579504 w 1586410"/>
              <a:gd name="connsiteY97" fmla="*/ 684079 h 1586410"/>
              <a:gd name="connsiteX98" fmla="*/ 1582833 w 1586410"/>
              <a:gd name="connsiteY98" fmla="*/ 721354 h 1586410"/>
              <a:gd name="connsiteX99" fmla="*/ 1585615 w 1586410"/>
              <a:gd name="connsiteY99" fmla="*/ 746466 h 1586410"/>
              <a:gd name="connsiteX100" fmla="*/ 1585684 w 1586410"/>
              <a:gd name="connsiteY100" fmla="*/ 753286 h 1586410"/>
              <a:gd name="connsiteX101" fmla="*/ 1586410 w 1586410"/>
              <a:gd name="connsiteY101" fmla="*/ 761417 h 1586410"/>
              <a:gd name="connsiteX102" fmla="*/ 1586089 w 1586410"/>
              <a:gd name="connsiteY102" fmla="*/ 793205 h 1586410"/>
              <a:gd name="connsiteX103" fmla="*/ 1586410 w 1586410"/>
              <a:gd name="connsiteY103" fmla="*/ 824993 h 1586410"/>
              <a:gd name="connsiteX104" fmla="*/ 1585684 w 1586410"/>
              <a:gd name="connsiteY104" fmla="*/ 833124 h 1586410"/>
              <a:gd name="connsiteX105" fmla="*/ 1585615 w 1586410"/>
              <a:gd name="connsiteY105" fmla="*/ 839944 h 1586410"/>
              <a:gd name="connsiteX106" fmla="*/ 1582833 w 1586410"/>
              <a:gd name="connsiteY106" fmla="*/ 865056 h 1586410"/>
              <a:gd name="connsiteX107" fmla="*/ 1579504 w 1586410"/>
              <a:gd name="connsiteY107" fmla="*/ 902331 h 1586410"/>
              <a:gd name="connsiteX108" fmla="*/ 1578015 w 1586410"/>
              <a:gd name="connsiteY108" fmla="*/ 908538 h 1586410"/>
              <a:gd name="connsiteX109" fmla="*/ 1576837 w 1586410"/>
              <a:gd name="connsiteY109" fmla="*/ 919172 h 1586410"/>
              <a:gd name="connsiteX110" fmla="*/ 1559793 w 1586410"/>
              <a:gd name="connsiteY110" fmla="*/ 998612 h 1586410"/>
              <a:gd name="connsiteX111" fmla="*/ 1546589 w 1586410"/>
              <a:gd name="connsiteY111" fmla="*/ 1039515 h 1586410"/>
              <a:gd name="connsiteX112" fmla="*/ 1543717 w 1586410"/>
              <a:gd name="connsiteY112" fmla="*/ 1051485 h 1586410"/>
              <a:gd name="connsiteX113" fmla="*/ 1540325 w 1586410"/>
              <a:gd name="connsiteY113" fmla="*/ 1058920 h 1586410"/>
              <a:gd name="connsiteX114" fmla="*/ 1534834 w 1586410"/>
              <a:gd name="connsiteY114" fmla="*/ 1075930 h 1586410"/>
              <a:gd name="connsiteX115" fmla="*/ 1502822 w 1586410"/>
              <a:gd name="connsiteY115" fmla="*/ 1148933 h 1586410"/>
              <a:gd name="connsiteX116" fmla="*/ 1489935 w 1586410"/>
              <a:gd name="connsiteY116" fmla="*/ 1169361 h 1586410"/>
              <a:gd name="connsiteX117" fmla="*/ 1480509 w 1586410"/>
              <a:gd name="connsiteY117" fmla="*/ 1190020 h 1586410"/>
              <a:gd name="connsiteX118" fmla="*/ 1449085 w 1586410"/>
              <a:gd name="connsiteY118" fmla="*/ 1234116 h 1586410"/>
              <a:gd name="connsiteX119" fmla="*/ 1419597 w 1586410"/>
              <a:gd name="connsiteY119" fmla="*/ 1280861 h 1586410"/>
              <a:gd name="connsiteX120" fmla="*/ 1404233 w 1586410"/>
              <a:gd name="connsiteY120" fmla="*/ 1297056 h 1586410"/>
              <a:gd name="connsiteX121" fmla="*/ 1392138 w 1586410"/>
              <a:gd name="connsiteY121" fmla="*/ 1314027 h 1586410"/>
              <a:gd name="connsiteX122" fmla="*/ 1352052 w 1586410"/>
              <a:gd name="connsiteY122" fmla="*/ 1352057 h 1586410"/>
              <a:gd name="connsiteX123" fmla="*/ 1314027 w 1586410"/>
              <a:gd name="connsiteY123" fmla="*/ 1392138 h 1586410"/>
              <a:gd name="connsiteX124" fmla="*/ 1297058 w 1586410"/>
              <a:gd name="connsiteY124" fmla="*/ 1404231 h 1586410"/>
              <a:gd name="connsiteX125" fmla="*/ 1280861 w 1586410"/>
              <a:gd name="connsiteY125" fmla="*/ 1419597 h 1586410"/>
              <a:gd name="connsiteX126" fmla="*/ 1234111 w 1586410"/>
              <a:gd name="connsiteY126" fmla="*/ 1449089 h 1586410"/>
              <a:gd name="connsiteX127" fmla="*/ 1190020 w 1586410"/>
              <a:gd name="connsiteY127" fmla="*/ 1480509 h 1586410"/>
              <a:gd name="connsiteX128" fmla="*/ 1169363 w 1586410"/>
              <a:gd name="connsiteY128" fmla="*/ 1489934 h 1586410"/>
              <a:gd name="connsiteX129" fmla="*/ 1148933 w 1586410"/>
              <a:gd name="connsiteY129" fmla="*/ 1502822 h 1586410"/>
              <a:gd name="connsiteX130" fmla="*/ 1075931 w 1586410"/>
              <a:gd name="connsiteY130" fmla="*/ 1534833 h 1586410"/>
              <a:gd name="connsiteX131" fmla="*/ 1058918 w 1586410"/>
              <a:gd name="connsiteY131" fmla="*/ 1540325 h 1586410"/>
              <a:gd name="connsiteX132" fmla="*/ 1051485 w 1586410"/>
              <a:gd name="connsiteY132" fmla="*/ 1543717 h 1586410"/>
              <a:gd name="connsiteX133" fmla="*/ 1039517 w 1586410"/>
              <a:gd name="connsiteY133" fmla="*/ 1546588 h 1586410"/>
              <a:gd name="connsiteX134" fmla="*/ 998612 w 1586410"/>
              <a:gd name="connsiteY134" fmla="*/ 1559793 h 1586410"/>
              <a:gd name="connsiteX135" fmla="*/ 919172 w 1586410"/>
              <a:gd name="connsiteY135" fmla="*/ 1576837 h 1586410"/>
              <a:gd name="connsiteX136" fmla="*/ 908537 w 1586410"/>
              <a:gd name="connsiteY136" fmla="*/ 1578015 h 1586410"/>
              <a:gd name="connsiteX137" fmla="*/ 902331 w 1586410"/>
              <a:gd name="connsiteY137" fmla="*/ 1579504 h 1586410"/>
              <a:gd name="connsiteX138" fmla="*/ 865060 w 1586410"/>
              <a:gd name="connsiteY138" fmla="*/ 1582832 h 1586410"/>
              <a:gd name="connsiteX139" fmla="*/ 839945 w 1586410"/>
              <a:gd name="connsiteY139" fmla="*/ 1585615 h 1586410"/>
              <a:gd name="connsiteX140" fmla="*/ 833124 w 1586410"/>
              <a:gd name="connsiteY140" fmla="*/ 1585684 h 1586410"/>
              <a:gd name="connsiteX141" fmla="*/ 824993 w 1586410"/>
              <a:gd name="connsiteY141" fmla="*/ 1586410 h 1586410"/>
              <a:gd name="connsiteX142" fmla="*/ 793205 w 1586410"/>
              <a:gd name="connsiteY142" fmla="*/ 1586088 h 1586410"/>
              <a:gd name="connsiteX143" fmla="*/ 761417 w 1586410"/>
              <a:gd name="connsiteY143" fmla="*/ 1586410 h 1586410"/>
              <a:gd name="connsiteX144" fmla="*/ 753287 w 1586410"/>
              <a:gd name="connsiteY144" fmla="*/ 1585684 h 1586410"/>
              <a:gd name="connsiteX145" fmla="*/ 746465 w 1586410"/>
              <a:gd name="connsiteY145" fmla="*/ 1585615 h 1586410"/>
              <a:gd name="connsiteX146" fmla="*/ 721350 w 1586410"/>
              <a:gd name="connsiteY146" fmla="*/ 1582832 h 1586410"/>
              <a:gd name="connsiteX147" fmla="*/ 684079 w 1586410"/>
              <a:gd name="connsiteY147" fmla="*/ 1579504 h 1586410"/>
              <a:gd name="connsiteX148" fmla="*/ 677874 w 1586410"/>
              <a:gd name="connsiteY148" fmla="*/ 1578015 h 1586410"/>
              <a:gd name="connsiteX149" fmla="*/ 667238 w 1586410"/>
              <a:gd name="connsiteY149" fmla="*/ 1576837 h 1586410"/>
              <a:gd name="connsiteX150" fmla="*/ 587798 w 1586410"/>
              <a:gd name="connsiteY150" fmla="*/ 1559793 h 1586410"/>
              <a:gd name="connsiteX151" fmla="*/ 546893 w 1586410"/>
              <a:gd name="connsiteY151" fmla="*/ 1546588 h 1586410"/>
              <a:gd name="connsiteX152" fmla="*/ 534925 w 1586410"/>
              <a:gd name="connsiteY152" fmla="*/ 1543717 h 1586410"/>
              <a:gd name="connsiteX153" fmla="*/ 527493 w 1586410"/>
              <a:gd name="connsiteY153" fmla="*/ 1540325 h 1586410"/>
              <a:gd name="connsiteX154" fmla="*/ 510479 w 1586410"/>
              <a:gd name="connsiteY154" fmla="*/ 1534833 h 1586410"/>
              <a:gd name="connsiteX155" fmla="*/ 437477 w 1586410"/>
              <a:gd name="connsiteY155" fmla="*/ 1502822 h 1586410"/>
              <a:gd name="connsiteX156" fmla="*/ 417047 w 1586410"/>
              <a:gd name="connsiteY156" fmla="*/ 1489934 h 1586410"/>
              <a:gd name="connsiteX157" fmla="*/ 396390 w 1586410"/>
              <a:gd name="connsiteY157" fmla="*/ 1480509 h 1586410"/>
              <a:gd name="connsiteX158" fmla="*/ 352300 w 1586410"/>
              <a:gd name="connsiteY158" fmla="*/ 1449089 h 1586410"/>
              <a:gd name="connsiteX159" fmla="*/ 305549 w 1586410"/>
              <a:gd name="connsiteY159" fmla="*/ 1419597 h 1586410"/>
              <a:gd name="connsiteX160" fmla="*/ 289352 w 1586410"/>
              <a:gd name="connsiteY160" fmla="*/ 1404231 h 1586410"/>
              <a:gd name="connsiteX161" fmla="*/ 272383 w 1586410"/>
              <a:gd name="connsiteY161" fmla="*/ 1392138 h 1586410"/>
              <a:gd name="connsiteX162" fmla="*/ 234358 w 1586410"/>
              <a:gd name="connsiteY162" fmla="*/ 1352057 h 1586410"/>
              <a:gd name="connsiteX163" fmla="*/ 194272 w 1586410"/>
              <a:gd name="connsiteY163" fmla="*/ 1314027 h 1586410"/>
              <a:gd name="connsiteX164" fmla="*/ 182177 w 1586410"/>
              <a:gd name="connsiteY164" fmla="*/ 1297056 h 1586410"/>
              <a:gd name="connsiteX165" fmla="*/ 166813 w 1586410"/>
              <a:gd name="connsiteY165" fmla="*/ 1280861 h 1586410"/>
              <a:gd name="connsiteX166" fmla="*/ 137325 w 1586410"/>
              <a:gd name="connsiteY166" fmla="*/ 1234116 h 1586410"/>
              <a:gd name="connsiteX167" fmla="*/ 105901 w 1586410"/>
              <a:gd name="connsiteY167" fmla="*/ 1190020 h 1586410"/>
              <a:gd name="connsiteX168" fmla="*/ 96475 w 1586410"/>
              <a:gd name="connsiteY168" fmla="*/ 1169361 h 1586410"/>
              <a:gd name="connsiteX169" fmla="*/ 83588 w 1586410"/>
              <a:gd name="connsiteY169" fmla="*/ 1148933 h 1586410"/>
              <a:gd name="connsiteX170" fmla="*/ 51577 w 1586410"/>
              <a:gd name="connsiteY170" fmla="*/ 1075930 h 1586410"/>
              <a:gd name="connsiteX171" fmla="*/ 46086 w 1586410"/>
              <a:gd name="connsiteY171" fmla="*/ 1058920 h 1586410"/>
              <a:gd name="connsiteX172" fmla="*/ 42693 w 1586410"/>
              <a:gd name="connsiteY172" fmla="*/ 1051485 h 1586410"/>
              <a:gd name="connsiteX173" fmla="*/ 39821 w 1586410"/>
              <a:gd name="connsiteY173" fmla="*/ 1039514 h 1586410"/>
              <a:gd name="connsiteX174" fmla="*/ 26617 w 1586410"/>
              <a:gd name="connsiteY174" fmla="*/ 998612 h 1586410"/>
              <a:gd name="connsiteX175" fmla="*/ 9573 w 1586410"/>
              <a:gd name="connsiteY175" fmla="*/ 919172 h 1586410"/>
              <a:gd name="connsiteX176" fmla="*/ 8395 w 1586410"/>
              <a:gd name="connsiteY176" fmla="*/ 908538 h 1586410"/>
              <a:gd name="connsiteX177" fmla="*/ 6906 w 1586410"/>
              <a:gd name="connsiteY177" fmla="*/ 902331 h 1586410"/>
              <a:gd name="connsiteX178" fmla="*/ 3577 w 1586410"/>
              <a:gd name="connsiteY178" fmla="*/ 865054 h 1586410"/>
              <a:gd name="connsiteX179" fmla="*/ 795 w 1586410"/>
              <a:gd name="connsiteY179" fmla="*/ 839944 h 1586410"/>
              <a:gd name="connsiteX180" fmla="*/ 726 w 1586410"/>
              <a:gd name="connsiteY180" fmla="*/ 833125 h 1586410"/>
              <a:gd name="connsiteX181" fmla="*/ 0 w 1586410"/>
              <a:gd name="connsiteY181" fmla="*/ 824993 h 1586410"/>
              <a:gd name="connsiteX182" fmla="*/ 322 w 1586410"/>
              <a:gd name="connsiteY182" fmla="*/ 793205 h 1586410"/>
              <a:gd name="connsiteX183" fmla="*/ 0 w 1586410"/>
              <a:gd name="connsiteY183" fmla="*/ 761417 h 1586410"/>
              <a:gd name="connsiteX184" fmla="*/ 726 w 1586410"/>
              <a:gd name="connsiteY184" fmla="*/ 753285 h 1586410"/>
              <a:gd name="connsiteX185" fmla="*/ 795 w 1586410"/>
              <a:gd name="connsiteY185" fmla="*/ 746466 h 1586410"/>
              <a:gd name="connsiteX186" fmla="*/ 3577 w 1586410"/>
              <a:gd name="connsiteY186" fmla="*/ 721356 h 1586410"/>
              <a:gd name="connsiteX187" fmla="*/ 6906 w 1586410"/>
              <a:gd name="connsiteY187" fmla="*/ 684079 h 1586410"/>
              <a:gd name="connsiteX188" fmla="*/ 8395 w 1586410"/>
              <a:gd name="connsiteY188" fmla="*/ 677872 h 1586410"/>
              <a:gd name="connsiteX189" fmla="*/ 9573 w 1586410"/>
              <a:gd name="connsiteY189" fmla="*/ 667238 h 1586410"/>
              <a:gd name="connsiteX190" fmla="*/ 26617 w 1586410"/>
              <a:gd name="connsiteY190" fmla="*/ 587798 h 1586410"/>
              <a:gd name="connsiteX191" fmla="*/ 36911 w 1586410"/>
              <a:gd name="connsiteY191" fmla="*/ 559026 h 1586410"/>
              <a:gd name="connsiteX192" fmla="*/ 42693 w 1586410"/>
              <a:gd name="connsiteY192" fmla="*/ 534925 h 1586410"/>
              <a:gd name="connsiteX193" fmla="*/ 55845 w 1586410"/>
              <a:gd name="connsiteY193" fmla="*/ 506099 h 1586410"/>
              <a:gd name="connsiteX194" fmla="*/ 70789 w 1586410"/>
              <a:gd name="connsiteY194" fmla="*/ 464329 h 1586410"/>
              <a:gd name="connsiteX195" fmla="*/ 93836 w 1586410"/>
              <a:gd name="connsiteY195" fmla="*/ 422832 h 1586410"/>
              <a:gd name="connsiteX196" fmla="*/ 105901 w 1586410"/>
              <a:gd name="connsiteY196" fmla="*/ 396390 h 1586410"/>
              <a:gd name="connsiteX197" fmla="*/ 117785 w 1586410"/>
              <a:gd name="connsiteY197" fmla="*/ 379714 h 1586410"/>
              <a:gd name="connsiteX198" fmla="*/ 132775 w 1586410"/>
              <a:gd name="connsiteY198" fmla="*/ 352724 h 1586410"/>
              <a:gd name="connsiteX199" fmla="*/ 176806 w 1586410"/>
              <a:gd name="connsiteY199" fmla="*/ 296892 h 1586410"/>
              <a:gd name="connsiteX200" fmla="*/ 194272 w 1586410"/>
              <a:gd name="connsiteY200" fmla="*/ 272383 h 1586410"/>
              <a:gd name="connsiteX201" fmla="*/ 201669 w 1586410"/>
              <a:gd name="connsiteY201" fmla="*/ 265365 h 1586410"/>
              <a:gd name="connsiteX202" fmla="*/ 210481 w 1586410"/>
              <a:gd name="connsiteY202" fmla="*/ 254192 h 1586410"/>
              <a:gd name="connsiteX203" fmla="*/ 301809 w 1586410"/>
              <a:gd name="connsiteY203" fmla="*/ 169944 h 1586410"/>
              <a:gd name="connsiteX204" fmla="*/ 303300 w 1586410"/>
              <a:gd name="connsiteY204" fmla="*/ 168947 h 1586410"/>
              <a:gd name="connsiteX205" fmla="*/ 305549 w 1586410"/>
              <a:gd name="connsiteY205" fmla="*/ 166813 h 1586410"/>
              <a:gd name="connsiteX206" fmla="*/ 322308 w 1586410"/>
              <a:gd name="connsiteY206" fmla="*/ 156241 h 1586410"/>
              <a:gd name="connsiteX207" fmla="*/ 404663 w 1586410"/>
              <a:gd name="connsiteY207" fmla="*/ 101190 h 1586410"/>
              <a:gd name="connsiteX208" fmla="*/ 423184 w 1586410"/>
              <a:gd name="connsiteY208" fmla="*/ 92605 h 1586410"/>
              <a:gd name="connsiteX209" fmla="*/ 437477 w 1586410"/>
              <a:gd name="connsiteY209" fmla="*/ 83588 h 1586410"/>
              <a:gd name="connsiteX210" fmla="*/ 510479 w 1586410"/>
              <a:gd name="connsiteY210" fmla="*/ 51577 h 1586410"/>
              <a:gd name="connsiteX211" fmla="*/ 514477 w 1586410"/>
              <a:gd name="connsiteY211" fmla="*/ 50286 h 1586410"/>
              <a:gd name="connsiteX212" fmla="*/ 516947 w 1586410"/>
              <a:gd name="connsiteY212" fmla="*/ 49141 h 1586410"/>
              <a:gd name="connsiteX213" fmla="*/ 526230 w 1586410"/>
              <a:gd name="connsiteY213" fmla="*/ 46492 h 1586410"/>
              <a:gd name="connsiteX214" fmla="*/ 587798 w 1586410"/>
              <a:gd name="connsiteY214" fmla="*/ 26617 h 1586410"/>
              <a:gd name="connsiteX215" fmla="*/ 620366 w 1586410"/>
              <a:gd name="connsiteY215" fmla="*/ 19630 h 1586410"/>
              <a:gd name="connsiteX216" fmla="*/ 636564 w 1586410"/>
              <a:gd name="connsiteY216" fmla="*/ 15008 h 1586410"/>
              <a:gd name="connsiteX217" fmla="*/ 648720 w 1586410"/>
              <a:gd name="connsiteY217" fmla="*/ 13546 h 1586410"/>
              <a:gd name="connsiteX218" fmla="*/ 667238 w 1586410"/>
              <a:gd name="connsiteY218" fmla="*/ 9573 h 1586410"/>
              <a:gd name="connsiteX219" fmla="*/ 746465 w 1586410"/>
              <a:gd name="connsiteY219" fmla="*/ 795 h 1586410"/>
              <a:gd name="connsiteX220" fmla="*/ 755569 w 1586410"/>
              <a:gd name="connsiteY220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</a:cxnLst>
            <a:rect l="l" t="t" r="r" b="b"/>
            <a:pathLst>
              <a:path w="1586410" h="1586410">
                <a:moveTo>
                  <a:pt x="793205" y="922074"/>
                </a:moveTo>
                <a:lnTo>
                  <a:pt x="369304" y="1166813"/>
                </a:lnTo>
                <a:lnTo>
                  <a:pt x="395423" y="1192928"/>
                </a:lnTo>
                <a:lnTo>
                  <a:pt x="435004" y="1230642"/>
                </a:lnTo>
                <a:lnTo>
                  <a:pt x="479700" y="1261951"/>
                </a:lnTo>
                <a:lnTo>
                  <a:pt x="515637" y="1285856"/>
                </a:lnTo>
                <a:lnTo>
                  <a:pt x="567875" y="1310203"/>
                </a:lnTo>
                <a:lnTo>
                  <a:pt x="604986" y="1326582"/>
                </a:lnTo>
                <a:lnTo>
                  <a:pt x="653502" y="1339586"/>
                </a:lnTo>
                <a:lnTo>
                  <a:pt x="698354" y="1350877"/>
                </a:lnTo>
                <a:lnTo>
                  <a:pt x="744906" y="1355102"/>
                </a:lnTo>
                <a:lnTo>
                  <a:pt x="793205" y="1358901"/>
                </a:lnTo>
                <a:lnTo>
                  <a:pt x="841504" y="1355102"/>
                </a:lnTo>
                <a:lnTo>
                  <a:pt x="888056" y="1350877"/>
                </a:lnTo>
                <a:lnTo>
                  <a:pt x="932908" y="1339586"/>
                </a:lnTo>
                <a:lnTo>
                  <a:pt x="981424" y="1326582"/>
                </a:lnTo>
                <a:lnTo>
                  <a:pt x="1018535" y="1310203"/>
                </a:lnTo>
                <a:lnTo>
                  <a:pt x="1070773" y="1285856"/>
                </a:lnTo>
                <a:lnTo>
                  <a:pt x="1106709" y="1261951"/>
                </a:lnTo>
                <a:lnTo>
                  <a:pt x="1151406" y="1230642"/>
                </a:lnTo>
                <a:lnTo>
                  <a:pt x="1190986" y="1192929"/>
                </a:lnTo>
                <a:lnTo>
                  <a:pt x="1217106" y="1166813"/>
                </a:lnTo>
                <a:close/>
                <a:moveTo>
                  <a:pt x="1328313" y="613129"/>
                </a:moveTo>
                <a:lnTo>
                  <a:pt x="1016412" y="793205"/>
                </a:lnTo>
                <a:lnTo>
                  <a:pt x="1328313" y="973281"/>
                </a:lnTo>
                <a:lnTo>
                  <a:pt x="1337556" y="940769"/>
                </a:lnTo>
                <a:lnTo>
                  <a:pt x="1350082" y="889058"/>
                </a:lnTo>
                <a:lnTo>
                  <a:pt x="1355137" y="842426"/>
                </a:lnTo>
                <a:lnTo>
                  <a:pt x="1358261" y="793205"/>
                </a:lnTo>
                <a:lnTo>
                  <a:pt x="1355137" y="743984"/>
                </a:lnTo>
                <a:lnTo>
                  <a:pt x="1350082" y="697352"/>
                </a:lnTo>
                <a:lnTo>
                  <a:pt x="1337556" y="645641"/>
                </a:lnTo>
                <a:close/>
                <a:moveTo>
                  <a:pt x="258097" y="613128"/>
                </a:moveTo>
                <a:lnTo>
                  <a:pt x="248857" y="645629"/>
                </a:lnTo>
                <a:lnTo>
                  <a:pt x="236327" y="697355"/>
                </a:lnTo>
                <a:lnTo>
                  <a:pt x="231274" y="743980"/>
                </a:lnTo>
                <a:lnTo>
                  <a:pt x="228149" y="793205"/>
                </a:lnTo>
                <a:lnTo>
                  <a:pt x="231274" y="842430"/>
                </a:lnTo>
                <a:lnTo>
                  <a:pt x="236327" y="889055"/>
                </a:lnTo>
                <a:lnTo>
                  <a:pt x="248857" y="940781"/>
                </a:lnTo>
                <a:lnTo>
                  <a:pt x="258097" y="973282"/>
                </a:lnTo>
                <a:lnTo>
                  <a:pt x="569998" y="793205"/>
                </a:lnTo>
                <a:close/>
                <a:moveTo>
                  <a:pt x="792795" y="227541"/>
                </a:moveTo>
                <a:lnTo>
                  <a:pt x="708017" y="234209"/>
                </a:lnTo>
                <a:lnTo>
                  <a:pt x="686703" y="238466"/>
                </a:lnTo>
                <a:lnTo>
                  <a:pt x="623227" y="254445"/>
                </a:lnTo>
                <a:lnTo>
                  <a:pt x="597197" y="263266"/>
                </a:lnTo>
                <a:lnTo>
                  <a:pt x="537940" y="289419"/>
                </a:lnTo>
                <a:lnTo>
                  <a:pt x="516475" y="299997"/>
                </a:lnTo>
                <a:lnTo>
                  <a:pt x="479700" y="324460"/>
                </a:lnTo>
                <a:lnTo>
                  <a:pt x="435004" y="355768"/>
                </a:lnTo>
                <a:lnTo>
                  <a:pt x="395423" y="393482"/>
                </a:lnTo>
                <a:lnTo>
                  <a:pt x="369304" y="419597"/>
                </a:lnTo>
                <a:lnTo>
                  <a:pt x="793205" y="664336"/>
                </a:lnTo>
                <a:lnTo>
                  <a:pt x="1217106" y="419597"/>
                </a:lnTo>
                <a:lnTo>
                  <a:pt x="1203444" y="405938"/>
                </a:lnTo>
                <a:lnTo>
                  <a:pt x="1138701" y="346869"/>
                </a:lnTo>
                <a:lnTo>
                  <a:pt x="1105595" y="323679"/>
                </a:lnTo>
                <a:lnTo>
                  <a:pt x="1042863" y="287546"/>
                </a:lnTo>
                <a:lnTo>
                  <a:pt x="1006013" y="270371"/>
                </a:lnTo>
                <a:lnTo>
                  <a:pt x="930237" y="246108"/>
                </a:lnTo>
                <a:lnTo>
                  <a:pt x="901416" y="238383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1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5" y="14203"/>
                </a:lnTo>
                <a:lnTo>
                  <a:pt x="998612" y="26617"/>
                </a:lnTo>
                <a:lnTo>
                  <a:pt x="1039517" y="39822"/>
                </a:lnTo>
                <a:lnTo>
                  <a:pt x="1051485" y="42693"/>
                </a:lnTo>
                <a:lnTo>
                  <a:pt x="1058918" y="46085"/>
                </a:lnTo>
                <a:lnTo>
                  <a:pt x="1075931" y="51577"/>
                </a:lnTo>
                <a:cubicBezTo>
                  <a:pt x="1101000" y="61099"/>
                  <a:pt x="1125350" y="71797"/>
                  <a:pt x="1148933" y="83588"/>
                </a:cubicBezTo>
                <a:lnTo>
                  <a:pt x="1169363" y="96476"/>
                </a:lnTo>
                <a:lnTo>
                  <a:pt x="1190020" y="105901"/>
                </a:lnTo>
                <a:lnTo>
                  <a:pt x="1234111" y="137321"/>
                </a:lnTo>
                <a:lnTo>
                  <a:pt x="1280861" y="166813"/>
                </a:lnTo>
                <a:lnTo>
                  <a:pt x="1297058" y="182179"/>
                </a:lnTo>
                <a:lnTo>
                  <a:pt x="1314027" y="194272"/>
                </a:lnTo>
                <a:lnTo>
                  <a:pt x="1352052" y="234353"/>
                </a:lnTo>
                <a:lnTo>
                  <a:pt x="1392138" y="272383"/>
                </a:lnTo>
                <a:lnTo>
                  <a:pt x="1404233" y="289354"/>
                </a:lnTo>
                <a:lnTo>
                  <a:pt x="1419597" y="305550"/>
                </a:lnTo>
                <a:lnTo>
                  <a:pt x="1449085" y="352294"/>
                </a:lnTo>
                <a:lnTo>
                  <a:pt x="1480509" y="396390"/>
                </a:lnTo>
                <a:lnTo>
                  <a:pt x="1489935" y="417049"/>
                </a:lnTo>
                <a:lnTo>
                  <a:pt x="1502822" y="437477"/>
                </a:lnTo>
                <a:cubicBezTo>
                  <a:pt x="1514614" y="461061"/>
                  <a:pt x="1525311" y="485410"/>
                  <a:pt x="1534834" y="510480"/>
                </a:cubicBezTo>
                <a:lnTo>
                  <a:pt x="1540325" y="527490"/>
                </a:lnTo>
                <a:lnTo>
                  <a:pt x="1543717" y="534925"/>
                </a:lnTo>
                <a:lnTo>
                  <a:pt x="1546589" y="546895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4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9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6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5"/>
                </a:lnTo>
                <a:lnTo>
                  <a:pt x="1543717" y="1051485"/>
                </a:lnTo>
                <a:lnTo>
                  <a:pt x="1540325" y="1058920"/>
                </a:lnTo>
                <a:lnTo>
                  <a:pt x="1534834" y="1075930"/>
                </a:lnTo>
                <a:cubicBezTo>
                  <a:pt x="1525311" y="1101000"/>
                  <a:pt x="1514614" y="1125349"/>
                  <a:pt x="1502822" y="1148933"/>
                </a:cubicBezTo>
                <a:lnTo>
                  <a:pt x="1489935" y="1169361"/>
                </a:lnTo>
                <a:lnTo>
                  <a:pt x="1480509" y="1190020"/>
                </a:lnTo>
                <a:lnTo>
                  <a:pt x="1449085" y="1234116"/>
                </a:lnTo>
                <a:lnTo>
                  <a:pt x="1419597" y="1280861"/>
                </a:lnTo>
                <a:lnTo>
                  <a:pt x="1404233" y="1297056"/>
                </a:lnTo>
                <a:lnTo>
                  <a:pt x="1392138" y="1314027"/>
                </a:lnTo>
                <a:lnTo>
                  <a:pt x="1352052" y="1352057"/>
                </a:lnTo>
                <a:lnTo>
                  <a:pt x="1314027" y="1392138"/>
                </a:lnTo>
                <a:lnTo>
                  <a:pt x="1297058" y="1404231"/>
                </a:lnTo>
                <a:lnTo>
                  <a:pt x="1280861" y="1419597"/>
                </a:lnTo>
                <a:lnTo>
                  <a:pt x="1234111" y="1449089"/>
                </a:lnTo>
                <a:lnTo>
                  <a:pt x="1190020" y="1480509"/>
                </a:lnTo>
                <a:lnTo>
                  <a:pt x="1169363" y="1489934"/>
                </a:lnTo>
                <a:lnTo>
                  <a:pt x="1148933" y="1502822"/>
                </a:lnTo>
                <a:cubicBezTo>
                  <a:pt x="1125350" y="1514613"/>
                  <a:pt x="1101000" y="1525311"/>
                  <a:pt x="1075931" y="1534833"/>
                </a:cubicBezTo>
                <a:lnTo>
                  <a:pt x="1058918" y="1540325"/>
                </a:lnTo>
                <a:lnTo>
                  <a:pt x="1051485" y="1543717"/>
                </a:lnTo>
                <a:lnTo>
                  <a:pt x="1039517" y="1546588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7" y="1578015"/>
                </a:lnTo>
                <a:lnTo>
                  <a:pt x="902331" y="1579504"/>
                </a:lnTo>
                <a:lnTo>
                  <a:pt x="865060" y="1582832"/>
                </a:lnTo>
                <a:lnTo>
                  <a:pt x="839945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7" y="1585684"/>
                </a:lnTo>
                <a:lnTo>
                  <a:pt x="746465" y="1585615"/>
                </a:lnTo>
                <a:lnTo>
                  <a:pt x="721350" y="1582832"/>
                </a:lnTo>
                <a:lnTo>
                  <a:pt x="684079" y="1579504"/>
                </a:lnTo>
                <a:lnTo>
                  <a:pt x="677874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3" y="1546588"/>
                </a:lnTo>
                <a:lnTo>
                  <a:pt x="534925" y="1543717"/>
                </a:lnTo>
                <a:lnTo>
                  <a:pt x="527493" y="1540325"/>
                </a:lnTo>
                <a:lnTo>
                  <a:pt x="510479" y="1534833"/>
                </a:lnTo>
                <a:cubicBezTo>
                  <a:pt x="485410" y="1525311"/>
                  <a:pt x="461060" y="1514613"/>
                  <a:pt x="437477" y="1502822"/>
                </a:cubicBezTo>
                <a:lnTo>
                  <a:pt x="417047" y="1489934"/>
                </a:lnTo>
                <a:lnTo>
                  <a:pt x="396390" y="1480509"/>
                </a:lnTo>
                <a:lnTo>
                  <a:pt x="352300" y="1449089"/>
                </a:lnTo>
                <a:lnTo>
                  <a:pt x="305549" y="1419597"/>
                </a:lnTo>
                <a:lnTo>
                  <a:pt x="289352" y="1404231"/>
                </a:lnTo>
                <a:lnTo>
                  <a:pt x="272383" y="1392138"/>
                </a:lnTo>
                <a:lnTo>
                  <a:pt x="234358" y="1352057"/>
                </a:lnTo>
                <a:lnTo>
                  <a:pt x="194272" y="1314027"/>
                </a:lnTo>
                <a:lnTo>
                  <a:pt x="182177" y="1297056"/>
                </a:lnTo>
                <a:lnTo>
                  <a:pt x="166813" y="1280861"/>
                </a:lnTo>
                <a:lnTo>
                  <a:pt x="137325" y="1234116"/>
                </a:lnTo>
                <a:lnTo>
                  <a:pt x="105901" y="1190020"/>
                </a:lnTo>
                <a:lnTo>
                  <a:pt x="96475" y="1169361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6" y="1058920"/>
                </a:lnTo>
                <a:lnTo>
                  <a:pt x="42693" y="1051485"/>
                </a:lnTo>
                <a:lnTo>
                  <a:pt x="39821" y="1039514"/>
                </a:lnTo>
                <a:lnTo>
                  <a:pt x="26617" y="998612"/>
                </a:lnTo>
                <a:cubicBezTo>
                  <a:pt x="19527" y="972151"/>
                  <a:pt x="13861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7" y="865054"/>
                </a:lnTo>
                <a:lnTo>
                  <a:pt x="795" y="839944"/>
                </a:lnTo>
                <a:lnTo>
                  <a:pt x="726" y="833125"/>
                </a:lnTo>
                <a:lnTo>
                  <a:pt x="0" y="824993"/>
                </a:lnTo>
                <a:lnTo>
                  <a:pt x="322" y="793205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6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1" y="640766"/>
                  <a:pt x="19527" y="614259"/>
                  <a:pt x="26617" y="587798"/>
                </a:cubicBezTo>
                <a:lnTo>
                  <a:pt x="36911" y="559026"/>
                </a:lnTo>
                <a:lnTo>
                  <a:pt x="42693" y="534925"/>
                </a:lnTo>
                <a:lnTo>
                  <a:pt x="55845" y="506099"/>
                </a:lnTo>
                <a:lnTo>
                  <a:pt x="70789" y="464329"/>
                </a:lnTo>
                <a:lnTo>
                  <a:pt x="93836" y="422832"/>
                </a:lnTo>
                <a:lnTo>
                  <a:pt x="105901" y="396390"/>
                </a:lnTo>
                <a:lnTo>
                  <a:pt x="117785" y="379714"/>
                </a:lnTo>
                <a:lnTo>
                  <a:pt x="132775" y="352724"/>
                </a:lnTo>
                <a:lnTo>
                  <a:pt x="176806" y="296892"/>
                </a:lnTo>
                <a:lnTo>
                  <a:pt x="194272" y="272383"/>
                </a:lnTo>
                <a:lnTo>
                  <a:pt x="201669" y="265365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0" y="168947"/>
                </a:lnTo>
                <a:lnTo>
                  <a:pt x="305549" y="166813"/>
                </a:lnTo>
                <a:lnTo>
                  <a:pt x="322308" y="156241"/>
                </a:lnTo>
                <a:lnTo>
                  <a:pt x="404663" y="101190"/>
                </a:lnTo>
                <a:lnTo>
                  <a:pt x="423184" y="92605"/>
                </a:lnTo>
                <a:lnTo>
                  <a:pt x="437477" y="83588"/>
                </a:lnTo>
                <a:cubicBezTo>
                  <a:pt x="461060" y="71797"/>
                  <a:pt x="485410" y="61099"/>
                  <a:pt x="510479" y="51577"/>
                </a:cubicBezTo>
                <a:lnTo>
                  <a:pt x="514477" y="50286"/>
                </a:lnTo>
                <a:lnTo>
                  <a:pt x="516947" y="49141"/>
                </a:lnTo>
                <a:lnTo>
                  <a:pt x="526230" y="46492"/>
                </a:lnTo>
                <a:lnTo>
                  <a:pt x="587798" y="26617"/>
                </a:lnTo>
                <a:lnTo>
                  <a:pt x="620366" y="19630"/>
                </a:lnTo>
                <a:lnTo>
                  <a:pt x="636564" y="15008"/>
                </a:lnTo>
                <a:lnTo>
                  <a:pt x="648720" y="13546"/>
                </a:lnTo>
                <a:lnTo>
                  <a:pt x="667238" y="9573"/>
                </a:lnTo>
                <a:cubicBezTo>
                  <a:pt x="693709" y="5285"/>
                  <a:pt x="720146" y="2375"/>
                  <a:pt x="746465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EB86AC2-BF09-4AE7-80A6-374B14A3C654}"/>
              </a:ext>
            </a:extLst>
          </p:cNvPr>
          <p:cNvSpPr/>
          <p:nvPr/>
        </p:nvSpPr>
        <p:spPr>
          <a:xfrm>
            <a:off x="427192" y="4741909"/>
            <a:ext cx="1586410" cy="1586410"/>
          </a:xfrm>
          <a:custGeom>
            <a:avLst/>
            <a:gdLst>
              <a:gd name="connsiteX0" fmla="*/ 793205 w 1586410"/>
              <a:gd name="connsiteY0" fmla="*/ 812024 h 1586410"/>
              <a:gd name="connsiteX1" fmla="*/ 145285 w 1586410"/>
              <a:gd name="connsiteY1" fmla="*/ 1186101 h 1586410"/>
              <a:gd name="connsiteX2" fmla="*/ 165120 w 1586410"/>
              <a:gd name="connsiteY2" fmla="*/ 1217958 h 1586410"/>
              <a:gd name="connsiteX3" fmla="*/ 213571 w 1586410"/>
              <a:gd name="connsiteY3" fmla="*/ 1282482 h 1586410"/>
              <a:gd name="connsiteX4" fmla="*/ 262727 w 1586410"/>
              <a:gd name="connsiteY4" fmla="*/ 1335198 h 1586410"/>
              <a:gd name="connsiteX5" fmla="*/ 316426 w 1586410"/>
              <a:gd name="connsiteY5" fmla="*/ 1383162 h 1586410"/>
              <a:gd name="connsiteX6" fmla="*/ 382037 w 1586410"/>
              <a:gd name="connsiteY6" fmla="*/ 1430267 h 1586410"/>
              <a:gd name="connsiteX7" fmla="*/ 460200 w 1586410"/>
              <a:gd name="connsiteY7" fmla="*/ 1476638 h 1586410"/>
              <a:gd name="connsiteX8" fmla="*/ 472900 w 1586410"/>
              <a:gd name="connsiteY8" fmla="*/ 1483151 h 1586410"/>
              <a:gd name="connsiteX9" fmla="*/ 578654 w 1586410"/>
              <a:gd name="connsiteY9" fmla="*/ 1521206 h 1586410"/>
              <a:gd name="connsiteX10" fmla="*/ 649247 w 1586410"/>
              <a:gd name="connsiteY10" fmla="*/ 1537502 h 1586410"/>
              <a:gd name="connsiteX11" fmla="*/ 721517 w 1586410"/>
              <a:gd name="connsiteY11" fmla="*/ 1548925 h 1586410"/>
              <a:gd name="connsiteX12" fmla="*/ 793205 w 1586410"/>
              <a:gd name="connsiteY12" fmla="*/ 1551312 h 1586410"/>
              <a:gd name="connsiteX13" fmla="*/ 864893 w 1586410"/>
              <a:gd name="connsiteY13" fmla="*/ 1548925 h 1586410"/>
              <a:gd name="connsiteX14" fmla="*/ 937163 w 1586410"/>
              <a:gd name="connsiteY14" fmla="*/ 1537502 h 1586410"/>
              <a:gd name="connsiteX15" fmla="*/ 1007756 w 1586410"/>
              <a:gd name="connsiteY15" fmla="*/ 1521206 h 1586410"/>
              <a:gd name="connsiteX16" fmla="*/ 1113510 w 1586410"/>
              <a:gd name="connsiteY16" fmla="*/ 1483151 h 1586410"/>
              <a:gd name="connsiteX17" fmla="*/ 1126211 w 1586410"/>
              <a:gd name="connsiteY17" fmla="*/ 1476638 h 1586410"/>
              <a:gd name="connsiteX18" fmla="*/ 1204373 w 1586410"/>
              <a:gd name="connsiteY18" fmla="*/ 1430267 h 1586410"/>
              <a:gd name="connsiteX19" fmla="*/ 1269985 w 1586410"/>
              <a:gd name="connsiteY19" fmla="*/ 1383162 h 1586410"/>
              <a:gd name="connsiteX20" fmla="*/ 1323682 w 1586410"/>
              <a:gd name="connsiteY20" fmla="*/ 1335198 h 1586410"/>
              <a:gd name="connsiteX21" fmla="*/ 1372840 w 1586410"/>
              <a:gd name="connsiteY21" fmla="*/ 1282482 h 1586410"/>
              <a:gd name="connsiteX22" fmla="*/ 1421290 w 1586410"/>
              <a:gd name="connsiteY22" fmla="*/ 1217959 h 1586410"/>
              <a:gd name="connsiteX23" fmla="*/ 1441125 w 1586410"/>
              <a:gd name="connsiteY23" fmla="*/ 1186100 h 1586410"/>
              <a:gd name="connsiteX24" fmla="*/ 1458362 w 1586410"/>
              <a:gd name="connsiteY24" fmla="*/ 427995 h 1586410"/>
              <a:gd name="connsiteX25" fmla="*/ 825800 w 1586410"/>
              <a:gd name="connsiteY25" fmla="*/ 793205 h 1586410"/>
              <a:gd name="connsiteX26" fmla="*/ 1458362 w 1586410"/>
              <a:gd name="connsiteY26" fmla="*/ 1158415 h 1586410"/>
              <a:gd name="connsiteX27" fmla="*/ 1469513 w 1586410"/>
              <a:gd name="connsiteY27" fmla="*/ 1140505 h 1586410"/>
              <a:gd name="connsiteX28" fmla="*/ 1478560 w 1586410"/>
              <a:gd name="connsiteY28" fmla="*/ 1121892 h 1586410"/>
              <a:gd name="connsiteX29" fmla="*/ 1522326 w 1586410"/>
              <a:gd name="connsiteY29" fmla="*/ 1007986 h 1586410"/>
              <a:gd name="connsiteX30" fmla="*/ 1537282 w 1586410"/>
              <a:gd name="connsiteY30" fmla="*/ 936216 h 1586410"/>
              <a:gd name="connsiteX31" fmla="*/ 1550092 w 1586410"/>
              <a:gd name="connsiteY31" fmla="*/ 865089 h 1586410"/>
              <a:gd name="connsiteX32" fmla="*/ 1550944 w 1586410"/>
              <a:gd name="connsiteY32" fmla="*/ 793205 h 1586410"/>
              <a:gd name="connsiteX33" fmla="*/ 1550092 w 1586410"/>
              <a:gd name="connsiteY33" fmla="*/ 721321 h 1586410"/>
              <a:gd name="connsiteX34" fmla="*/ 1537282 w 1586410"/>
              <a:gd name="connsiteY34" fmla="*/ 650194 h 1586410"/>
              <a:gd name="connsiteX35" fmla="*/ 1522326 w 1586410"/>
              <a:gd name="connsiteY35" fmla="*/ 578424 h 1586410"/>
              <a:gd name="connsiteX36" fmla="*/ 1478560 w 1586410"/>
              <a:gd name="connsiteY36" fmla="*/ 464518 h 1586410"/>
              <a:gd name="connsiteX37" fmla="*/ 1469513 w 1586410"/>
              <a:gd name="connsiteY37" fmla="*/ 445905 h 1586410"/>
              <a:gd name="connsiteX38" fmla="*/ 128048 w 1586410"/>
              <a:gd name="connsiteY38" fmla="*/ 427995 h 1586410"/>
              <a:gd name="connsiteX39" fmla="*/ 116897 w 1586410"/>
              <a:gd name="connsiteY39" fmla="*/ 445905 h 1586410"/>
              <a:gd name="connsiteX40" fmla="*/ 107850 w 1586410"/>
              <a:gd name="connsiteY40" fmla="*/ 464518 h 1586410"/>
              <a:gd name="connsiteX41" fmla="*/ 64084 w 1586410"/>
              <a:gd name="connsiteY41" fmla="*/ 578424 h 1586410"/>
              <a:gd name="connsiteX42" fmla="*/ 49128 w 1586410"/>
              <a:gd name="connsiteY42" fmla="*/ 650194 h 1586410"/>
              <a:gd name="connsiteX43" fmla="*/ 36318 w 1586410"/>
              <a:gd name="connsiteY43" fmla="*/ 721321 h 1586410"/>
              <a:gd name="connsiteX44" fmla="*/ 35466 w 1586410"/>
              <a:gd name="connsiteY44" fmla="*/ 793204 h 1586410"/>
              <a:gd name="connsiteX45" fmla="*/ 36318 w 1586410"/>
              <a:gd name="connsiteY45" fmla="*/ 865090 h 1586410"/>
              <a:gd name="connsiteX46" fmla="*/ 49127 w 1586410"/>
              <a:gd name="connsiteY46" fmla="*/ 936215 h 1586410"/>
              <a:gd name="connsiteX47" fmla="*/ 64084 w 1586410"/>
              <a:gd name="connsiteY47" fmla="*/ 1007986 h 1586410"/>
              <a:gd name="connsiteX48" fmla="*/ 107850 w 1586410"/>
              <a:gd name="connsiteY48" fmla="*/ 1121891 h 1586410"/>
              <a:gd name="connsiteX49" fmla="*/ 116898 w 1586410"/>
              <a:gd name="connsiteY49" fmla="*/ 1140505 h 1586410"/>
              <a:gd name="connsiteX50" fmla="*/ 128048 w 1586410"/>
              <a:gd name="connsiteY50" fmla="*/ 1158415 h 1586410"/>
              <a:gd name="connsiteX51" fmla="*/ 760610 w 1586410"/>
              <a:gd name="connsiteY51" fmla="*/ 793205 h 1586410"/>
              <a:gd name="connsiteX52" fmla="*/ 766741 w 1586410"/>
              <a:gd name="connsiteY52" fmla="*/ 34218 h 1586410"/>
              <a:gd name="connsiteX53" fmla="*/ 740665 w 1586410"/>
              <a:gd name="connsiteY53" fmla="*/ 34458 h 1586410"/>
              <a:gd name="connsiteX54" fmla="*/ 610955 w 1586410"/>
              <a:gd name="connsiteY54" fmla="*/ 54960 h 1586410"/>
              <a:gd name="connsiteX55" fmla="*/ 583462 w 1586410"/>
              <a:gd name="connsiteY55" fmla="*/ 63474 h 1586410"/>
              <a:gd name="connsiteX56" fmla="*/ 488096 w 1586410"/>
              <a:gd name="connsiteY56" fmla="*/ 97791 h 1586410"/>
              <a:gd name="connsiteX57" fmla="*/ 447038 w 1586410"/>
              <a:gd name="connsiteY57" fmla="*/ 117580 h 1586410"/>
              <a:gd name="connsiteX58" fmla="*/ 382037 w 1586410"/>
              <a:gd name="connsiteY58" fmla="*/ 156143 h 1586410"/>
              <a:gd name="connsiteX59" fmla="*/ 316426 w 1586410"/>
              <a:gd name="connsiteY59" fmla="*/ 203248 h 1586410"/>
              <a:gd name="connsiteX60" fmla="*/ 262728 w 1586410"/>
              <a:gd name="connsiteY60" fmla="*/ 251212 h 1586410"/>
              <a:gd name="connsiteX61" fmla="*/ 213571 w 1586410"/>
              <a:gd name="connsiteY61" fmla="*/ 303928 h 1586410"/>
              <a:gd name="connsiteX62" fmla="*/ 165120 w 1586410"/>
              <a:gd name="connsiteY62" fmla="*/ 368451 h 1586410"/>
              <a:gd name="connsiteX63" fmla="*/ 145285 w 1586410"/>
              <a:gd name="connsiteY63" fmla="*/ 400310 h 1586410"/>
              <a:gd name="connsiteX64" fmla="*/ 793205 w 1586410"/>
              <a:gd name="connsiteY64" fmla="*/ 774386 h 1586410"/>
              <a:gd name="connsiteX65" fmla="*/ 1441125 w 1586410"/>
              <a:gd name="connsiteY65" fmla="*/ 400310 h 1586410"/>
              <a:gd name="connsiteX66" fmla="*/ 1406607 w 1586410"/>
              <a:gd name="connsiteY66" fmla="*/ 344869 h 1586410"/>
              <a:gd name="connsiteX67" fmla="*/ 1393732 w 1586410"/>
              <a:gd name="connsiteY67" fmla="*/ 326334 h 1586410"/>
              <a:gd name="connsiteX68" fmla="*/ 1305918 w 1586410"/>
              <a:gd name="connsiteY68" fmla="*/ 232161 h 1586410"/>
              <a:gd name="connsiteX69" fmla="*/ 1285555 w 1586410"/>
              <a:gd name="connsiteY69" fmla="*/ 214427 h 1586410"/>
              <a:gd name="connsiteX70" fmla="*/ 1175790 w 1586410"/>
              <a:gd name="connsiteY70" fmla="*/ 135623 h 1586410"/>
              <a:gd name="connsiteX71" fmla="*/ 1103211 w 1586410"/>
              <a:gd name="connsiteY71" fmla="*/ 98242 h 1586410"/>
              <a:gd name="connsiteX72" fmla="*/ 1090461 w 1586410"/>
              <a:gd name="connsiteY72" fmla="*/ 93233 h 1586410"/>
              <a:gd name="connsiteX73" fmla="*/ 1027656 w 1586410"/>
              <a:gd name="connsiteY73" fmla="*/ 69798 h 1586410"/>
              <a:gd name="connsiteX74" fmla="*/ 904964 w 1586410"/>
              <a:gd name="connsiteY74" fmla="*/ 41474 h 1586410"/>
              <a:gd name="connsiteX75" fmla="*/ 875028 w 1586410"/>
              <a:gd name="connsiteY75" fmla="*/ 37822 h 1586410"/>
              <a:gd name="connsiteX76" fmla="*/ 761417 w 1586410"/>
              <a:gd name="connsiteY76" fmla="*/ 0 h 1586410"/>
              <a:gd name="connsiteX77" fmla="*/ 775588 w 1586410"/>
              <a:gd name="connsiteY77" fmla="*/ 500 h 1586410"/>
              <a:gd name="connsiteX78" fmla="*/ 824993 w 1586410"/>
              <a:gd name="connsiteY78" fmla="*/ 0 h 1586410"/>
              <a:gd name="connsiteX79" fmla="*/ 866562 w 1586410"/>
              <a:gd name="connsiteY79" fmla="*/ 3712 h 1586410"/>
              <a:gd name="connsiteX80" fmla="*/ 879501 w 1586410"/>
              <a:gd name="connsiteY80" fmla="*/ 4169 h 1586410"/>
              <a:gd name="connsiteX81" fmla="*/ 886546 w 1586410"/>
              <a:gd name="connsiteY81" fmla="*/ 5496 h 1586410"/>
              <a:gd name="connsiteX82" fmla="*/ 902331 w 1586410"/>
              <a:gd name="connsiteY82" fmla="*/ 6906 h 1586410"/>
              <a:gd name="connsiteX83" fmla="*/ 932747 w 1586410"/>
              <a:gd name="connsiteY83" fmla="*/ 14204 h 1586410"/>
              <a:gd name="connsiteX84" fmla="*/ 998612 w 1586410"/>
              <a:gd name="connsiteY84" fmla="*/ 26617 h 1586410"/>
              <a:gd name="connsiteX85" fmla="*/ 1039515 w 1586410"/>
              <a:gd name="connsiteY85" fmla="*/ 39821 h 1586410"/>
              <a:gd name="connsiteX86" fmla="*/ 1051485 w 1586410"/>
              <a:gd name="connsiteY86" fmla="*/ 42693 h 1586410"/>
              <a:gd name="connsiteX87" fmla="*/ 1058920 w 1586410"/>
              <a:gd name="connsiteY87" fmla="*/ 46085 h 1586410"/>
              <a:gd name="connsiteX88" fmla="*/ 1075930 w 1586410"/>
              <a:gd name="connsiteY88" fmla="*/ 51577 h 1586410"/>
              <a:gd name="connsiteX89" fmla="*/ 1148933 w 1586410"/>
              <a:gd name="connsiteY89" fmla="*/ 83588 h 1586410"/>
              <a:gd name="connsiteX90" fmla="*/ 1169361 w 1586410"/>
              <a:gd name="connsiteY90" fmla="*/ 96475 h 1586410"/>
              <a:gd name="connsiteX91" fmla="*/ 1190020 w 1586410"/>
              <a:gd name="connsiteY91" fmla="*/ 105901 h 1586410"/>
              <a:gd name="connsiteX92" fmla="*/ 1234115 w 1586410"/>
              <a:gd name="connsiteY92" fmla="*/ 137324 h 1586410"/>
              <a:gd name="connsiteX93" fmla="*/ 1280860 w 1586410"/>
              <a:gd name="connsiteY93" fmla="*/ 166813 h 1586410"/>
              <a:gd name="connsiteX94" fmla="*/ 1297056 w 1586410"/>
              <a:gd name="connsiteY94" fmla="*/ 182178 h 1586410"/>
              <a:gd name="connsiteX95" fmla="*/ 1314027 w 1586410"/>
              <a:gd name="connsiteY95" fmla="*/ 194272 h 1586410"/>
              <a:gd name="connsiteX96" fmla="*/ 1352055 w 1586410"/>
              <a:gd name="connsiteY96" fmla="*/ 234356 h 1586410"/>
              <a:gd name="connsiteX97" fmla="*/ 1392138 w 1586410"/>
              <a:gd name="connsiteY97" fmla="*/ 272383 h 1586410"/>
              <a:gd name="connsiteX98" fmla="*/ 1404231 w 1586410"/>
              <a:gd name="connsiteY98" fmla="*/ 289353 h 1586410"/>
              <a:gd name="connsiteX99" fmla="*/ 1419597 w 1586410"/>
              <a:gd name="connsiteY99" fmla="*/ 305550 h 1586410"/>
              <a:gd name="connsiteX100" fmla="*/ 1449087 w 1586410"/>
              <a:gd name="connsiteY100" fmla="*/ 352297 h 1586410"/>
              <a:gd name="connsiteX101" fmla="*/ 1480509 w 1586410"/>
              <a:gd name="connsiteY101" fmla="*/ 396390 h 1586410"/>
              <a:gd name="connsiteX102" fmla="*/ 1489934 w 1586410"/>
              <a:gd name="connsiteY102" fmla="*/ 417048 h 1586410"/>
              <a:gd name="connsiteX103" fmla="*/ 1502822 w 1586410"/>
              <a:gd name="connsiteY103" fmla="*/ 437477 h 1586410"/>
              <a:gd name="connsiteX104" fmla="*/ 1534833 w 1586410"/>
              <a:gd name="connsiteY104" fmla="*/ 510480 h 1586410"/>
              <a:gd name="connsiteX105" fmla="*/ 1540325 w 1586410"/>
              <a:gd name="connsiteY105" fmla="*/ 527491 h 1586410"/>
              <a:gd name="connsiteX106" fmla="*/ 1543717 w 1586410"/>
              <a:gd name="connsiteY106" fmla="*/ 534925 h 1586410"/>
              <a:gd name="connsiteX107" fmla="*/ 1546589 w 1586410"/>
              <a:gd name="connsiteY107" fmla="*/ 546894 h 1586410"/>
              <a:gd name="connsiteX108" fmla="*/ 1559793 w 1586410"/>
              <a:gd name="connsiteY108" fmla="*/ 587798 h 1586410"/>
              <a:gd name="connsiteX109" fmla="*/ 1576837 w 1586410"/>
              <a:gd name="connsiteY109" fmla="*/ 667238 h 1586410"/>
              <a:gd name="connsiteX110" fmla="*/ 1578015 w 1586410"/>
              <a:gd name="connsiteY110" fmla="*/ 677872 h 1586410"/>
              <a:gd name="connsiteX111" fmla="*/ 1579504 w 1586410"/>
              <a:gd name="connsiteY111" fmla="*/ 684079 h 1586410"/>
              <a:gd name="connsiteX112" fmla="*/ 1582833 w 1586410"/>
              <a:gd name="connsiteY112" fmla="*/ 721353 h 1586410"/>
              <a:gd name="connsiteX113" fmla="*/ 1585615 w 1586410"/>
              <a:gd name="connsiteY113" fmla="*/ 746466 h 1586410"/>
              <a:gd name="connsiteX114" fmla="*/ 1585684 w 1586410"/>
              <a:gd name="connsiteY114" fmla="*/ 753286 h 1586410"/>
              <a:gd name="connsiteX115" fmla="*/ 1586410 w 1586410"/>
              <a:gd name="connsiteY115" fmla="*/ 761417 h 1586410"/>
              <a:gd name="connsiteX116" fmla="*/ 1586088 w 1586410"/>
              <a:gd name="connsiteY116" fmla="*/ 793205 h 1586410"/>
              <a:gd name="connsiteX117" fmla="*/ 1586410 w 1586410"/>
              <a:gd name="connsiteY117" fmla="*/ 824993 h 1586410"/>
              <a:gd name="connsiteX118" fmla="*/ 1585684 w 1586410"/>
              <a:gd name="connsiteY118" fmla="*/ 833124 h 1586410"/>
              <a:gd name="connsiteX119" fmla="*/ 1585615 w 1586410"/>
              <a:gd name="connsiteY119" fmla="*/ 839944 h 1586410"/>
              <a:gd name="connsiteX120" fmla="*/ 1582833 w 1586410"/>
              <a:gd name="connsiteY120" fmla="*/ 865057 h 1586410"/>
              <a:gd name="connsiteX121" fmla="*/ 1579504 w 1586410"/>
              <a:gd name="connsiteY121" fmla="*/ 902331 h 1586410"/>
              <a:gd name="connsiteX122" fmla="*/ 1578015 w 1586410"/>
              <a:gd name="connsiteY122" fmla="*/ 908538 h 1586410"/>
              <a:gd name="connsiteX123" fmla="*/ 1576837 w 1586410"/>
              <a:gd name="connsiteY123" fmla="*/ 919172 h 1586410"/>
              <a:gd name="connsiteX124" fmla="*/ 1559793 w 1586410"/>
              <a:gd name="connsiteY124" fmla="*/ 998612 h 1586410"/>
              <a:gd name="connsiteX125" fmla="*/ 1546589 w 1586410"/>
              <a:gd name="connsiteY125" fmla="*/ 1039516 h 1586410"/>
              <a:gd name="connsiteX126" fmla="*/ 1543717 w 1586410"/>
              <a:gd name="connsiteY126" fmla="*/ 1051485 h 1586410"/>
              <a:gd name="connsiteX127" fmla="*/ 1540325 w 1586410"/>
              <a:gd name="connsiteY127" fmla="*/ 1058919 h 1586410"/>
              <a:gd name="connsiteX128" fmla="*/ 1534833 w 1586410"/>
              <a:gd name="connsiteY128" fmla="*/ 1075930 h 1586410"/>
              <a:gd name="connsiteX129" fmla="*/ 1502822 w 1586410"/>
              <a:gd name="connsiteY129" fmla="*/ 1148933 h 1586410"/>
              <a:gd name="connsiteX130" fmla="*/ 1489934 w 1586410"/>
              <a:gd name="connsiteY130" fmla="*/ 1169362 h 1586410"/>
              <a:gd name="connsiteX131" fmla="*/ 1480509 w 1586410"/>
              <a:gd name="connsiteY131" fmla="*/ 1190020 h 1586410"/>
              <a:gd name="connsiteX132" fmla="*/ 1449087 w 1586410"/>
              <a:gd name="connsiteY132" fmla="*/ 1234113 h 1586410"/>
              <a:gd name="connsiteX133" fmla="*/ 1419597 w 1586410"/>
              <a:gd name="connsiteY133" fmla="*/ 1280861 h 1586410"/>
              <a:gd name="connsiteX134" fmla="*/ 1404231 w 1586410"/>
              <a:gd name="connsiteY134" fmla="*/ 1297057 h 1586410"/>
              <a:gd name="connsiteX135" fmla="*/ 1392138 w 1586410"/>
              <a:gd name="connsiteY135" fmla="*/ 1314027 h 1586410"/>
              <a:gd name="connsiteX136" fmla="*/ 1352055 w 1586410"/>
              <a:gd name="connsiteY136" fmla="*/ 1352054 h 1586410"/>
              <a:gd name="connsiteX137" fmla="*/ 1314027 w 1586410"/>
              <a:gd name="connsiteY137" fmla="*/ 1392138 h 1586410"/>
              <a:gd name="connsiteX138" fmla="*/ 1297056 w 1586410"/>
              <a:gd name="connsiteY138" fmla="*/ 1404232 h 1586410"/>
              <a:gd name="connsiteX139" fmla="*/ 1280860 w 1586410"/>
              <a:gd name="connsiteY139" fmla="*/ 1419597 h 1586410"/>
              <a:gd name="connsiteX140" fmla="*/ 1234115 w 1586410"/>
              <a:gd name="connsiteY140" fmla="*/ 1449086 h 1586410"/>
              <a:gd name="connsiteX141" fmla="*/ 1190020 w 1586410"/>
              <a:gd name="connsiteY141" fmla="*/ 1480509 h 1586410"/>
              <a:gd name="connsiteX142" fmla="*/ 1169361 w 1586410"/>
              <a:gd name="connsiteY142" fmla="*/ 1489935 h 1586410"/>
              <a:gd name="connsiteX143" fmla="*/ 1148933 w 1586410"/>
              <a:gd name="connsiteY143" fmla="*/ 1502822 h 1586410"/>
              <a:gd name="connsiteX144" fmla="*/ 1075930 w 1586410"/>
              <a:gd name="connsiteY144" fmla="*/ 1534833 h 1586410"/>
              <a:gd name="connsiteX145" fmla="*/ 1058920 w 1586410"/>
              <a:gd name="connsiteY145" fmla="*/ 1540325 h 1586410"/>
              <a:gd name="connsiteX146" fmla="*/ 1051485 w 1586410"/>
              <a:gd name="connsiteY146" fmla="*/ 1543717 h 1586410"/>
              <a:gd name="connsiteX147" fmla="*/ 1039515 w 1586410"/>
              <a:gd name="connsiteY147" fmla="*/ 1546589 h 1586410"/>
              <a:gd name="connsiteX148" fmla="*/ 998612 w 1586410"/>
              <a:gd name="connsiteY148" fmla="*/ 1559793 h 1586410"/>
              <a:gd name="connsiteX149" fmla="*/ 919172 w 1586410"/>
              <a:gd name="connsiteY149" fmla="*/ 1576837 h 1586410"/>
              <a:gd name="connsiteX150" fmla="*/ 908538 w 1586410"/>
              <a:gd name="connsiteY150" fmla="*/ 1578015 h 1586410"/>
              <a:gd name="connsiteX151" fmla="*/ 902331 w 1586410"/>
              <a:gd name="connsiteY151" fmla="*/ 1579504 h 1586410"/>
              <a:gd name="connsiteX152" fmla="*/ 865056 w 1586410"/>
              <a:gd name="connsiteY152" fmla="*/ 1582833 h 1586410"/>
              <a:gd name="connsiteX153" fmla="*/ 839944 w 1586410"/>
              <a:gd name="connsiteY153" fmla="*/ 1585615 h 1586410"/>
              <a:gd name="connsiteX154" fmla="*/ 833124 w 1586410"/>
              <a:gd name="connsiteY154" fmla="*/ 1585684 h 1586410"/>
              <a:gd name="connsiteX155" fmla="*/ 824993 w 1586410"/>
              <a:gd name="connsiteY155" fmla="*/ 1586410 h 1586410"/>
              <a:gd name="connsiteX156" fmla="*/ 793205 w 1586410"/>
              <a:gd name="connsiteY156" fmla="*/ 1586088 h 1586410"/>
              <a:gd name="connsiteX157" fmla="*/ 761417 w 1586410"/>
              <a:gd name="connsiteY157" fmla="*/ 1586410 h 1586410"/>
              <a:gd name="connsiteX158" fmla="*/ 753286 w 1586410"/>
              <a:gd name="connsiteY158" fmla="*/ 1585684 h 1586410"/>
              <a:gd name="connsiteX159" fmla="*/ 746466 w 1586410"/>
              <a:gd name="connsiteY159" fmla="*/ 1585615 h 1586410"/>
              <a:gd name="connsiteX160" fmla="*/ 721354 w 1586410"/>
              <a:gd name="connsiteY160" fmla="*/ 1582833 h 1586410"/>
              <a:gd name="connsiteX161" fmla="*/ 684079 w 1586410"/>
              <a:gd name="connsiteY161" fmla="*/ 1579504 h 1586410"/>
              <a:gd name="connsiteX162" fmla="*/ 677872 w 1586410"/>
              <a:gd name="connsiteY162" fmla="*/ 1578015 h 1586410"/>
              <a:gd name="connsiteX163" fmla="*/ 667238 w 1586410"/>
              <a:gd name="connsiteY163" fmla="*/ 1576837 h 1586410"/>
              <a:gd name="connsiteX164" fmla="*/ 587798 w 1586410"/>
              <a:gd name="connsiteY164" fmla="*/ 1559793 h 1586410"/>
              <a:gd name="connsiteX165" fmla="*/ 546895 w 1586410"/>
              <a:gd name="connsiteY165" fmla="*/ 1546589 h 1586410"/>
              <a:gd name="connsiteX166" fmla="*/ 534925 w 1586410"/>
              <a:gd name="connsiteY166" fmla="*/ 1543717 h 1586410"/>
              <a:gd name="connsiteX167" fmla="*/ 527490 w 1586410"/>
              <a:gd name="connsiteY167" fmla="*/ 1540325 h 1586410"/>
              <a:gd name="connsiteX168" fmla="*/ 510480 w 1586410"/>
              <a:gd name="connsiteY168" fmla="*/ 1534833 h 1586410"/>
              <a:gd name="connsiteX169" fmla="*/ 437477 w 1586410"/>
              <a:gd name="connsiteY169" fmla="*/ 1502822 h 1586410"/>
              <a:gd name="connsiteX170" fmla="*/ 417049 w 1586410"/>
              <a:gd name="connsiteY170" fmla="*/ 1489935 h 1586410"/>
              <a:gd name="connsiteX171" fmla="*/ 396390 w 1586410"/>
              <a:gd name="connsiteY171" fmla="*/ 1480509 h 1586410"/>
              <a:gd name="connsiteX172" fmla="*/ 352296 w 1586410"/>
              <a:gd name="connsiteY172" fmla="*/ 1449086 h 1586410"/>
              <a:gd name="connsiteX173" fmla="*/ 305550 w 1586410"/>
              <a:gd name="connsiteY173" fmla="*/ 1419597 h 1586410"/>
              <a:gd name="connsiteX174" fmla="*/ 289354 w 1586410"/>
              <a:gd name="connsiteY174" fmla="*/ 1404232 h 1586410"/>
              <a:gd name="connsiteX175" fmla="*/ 272383 w 1586410"/>
              <a:gd name="connsiteY175" fmla="*/ 1392138 h 1586410"/>
              <a:gd name="connsiteX176" fmla="*/ 234355 w 1586410"/>
              <a:gd name="connsiteY176" fmla="*/ 1352054 h 1586410"/>
              <a:gd name="connsiteX177" fmla="*/ 194272 w 1586410"/>
              <a:gd name="connsiteY177" fmla="*/ 1314027 h 1586410"/>
              <a:gd name="connsiteX178" fmla="*/ 182179 w 1586410"/>
              <a:gd name="connsiteY178" fmla="*/ 1297057 h 1586410"/>
              <a:gd name="connsiteX179" fmla="*/ 166813 w 1586410"/>
              <a:gd name="connsiteY179" fmla="*/ 1280861 h 1586410"/>
              <a:gd name="connsiteX180" fmla="*/ 137323 w 1586410"/>
              <a:gd name="connsiteY180" fmla="*/ 1234113 h 1586410"/>
              <a:gd name="connsiteX181" fmla="*/ 105901 w 1586410"/>
              <a:gd name="connsiteY181" fmla="*/ 1190020 h 1586410"/>
              <a:gd name="connsiteX182" fmla="*/ 96476 w 1586410"/>
              <a:gd name="connsiteY182" fmla="*/ 1169362 h 1586410"/>
              <a:gd name="connsiteX183" fmla="*/ 83588 w 1586410"/>
              <a:gd name="connsiteY183" fmla="*/ 1148933 h 1586410"/>
              <a:gd name="connsiteX184" fmla="*/ 51577 w 1586410"/>
              <a:gd name="connsiteY184" fmla="*/ 1075930 h 1586410"/>
              <a:gd name="connsiteX185" fmla="*/ 46085 w 1586410"/>
              <a:gd name="connsiteY185" fmla="*/ 1058919 h 1586410"/>
              <a:gd name="connsiteX186" fmla="*/ 42694 w 1586410"/>
              <a:gd name="connsiteY186" fmla="*/ 1051485 h 1586410"/>
              <a:gd name="connsiteX187" fmla="*/ 39822 w 1586410"/>
              <a:gd name="connsiteY187" fmla="*/ 1039516 h 1586410"/>
              <a:gd name="connsiteX188" fmla="*/ 26617 w 1586410"/>
              <a:gd name="connsiteY188" fmla="*/ 998612 h 1586410"/>
              <a:gd name="connsiteX189" fmla="*/ 9573 w 1586410"/>
              <a:gd name="connsiteY189" fmla="*/ 919172 h 1586410"/>
              <a:gd name="connsiteX190" fmla="*/ 8395 w 1586410"/>
              <a:gd name="connsiteY190" fmla="*/ 908538 h 1586410"/>
              <a:gd name="connsiteX191" fmla="*/ 6906 w 1586410"/>
              <a:gd name="connsiteY191" fmla="*/ 902331 h 1586410"/>
              <a:gd name="connsiteX192" fmla="*/ 3578 w 1586410"/>
              <a:gd name="connsiteY192" fmla="*/ 865058 h 1586410"/>
              <a:gd name="connsiteX193" fmla="*/ 795 w 1586410"/>
              <a:gd name="connsiteY193" fmla="*/ 839944 h 1586410"/>
              <a:gd name="connsiteX194" fmla="*/ 726 w 1586410"/>
              <a:gd name="connsiteY194" fmla="*/ 833124 h 1586410"/>
              <a:gd name="connsiteX195" fmla="*/ 0 w 1586410"/>
              <a:gd name="connsiteY195" fmla="*/ 824993 h 1586410"/>
              <a:gd name="connsiteX196" fmla="*/ 322 w 1586410"/>
              <a:gd name="connsiteY196" fmla="*/ 793207 h 1586410"/>
              <a:gd name="connsiteX197" fmla="*/ 0 w 1586410"/>
              <a:gd name="connsiteY197" fmla="*/ 761417 h 1586410"/>
              <a:gd name="connsiteX198" fmla="*/ 726 w 1586410"/>
              <a:gd name="connsiteY198" fmla="*/ 753285 h 1586410"/>
              <a:gd name="connsiteX199" fmla="*/ 795 w 1586410"/>
              <a:gd name="connsiteY199" fmla="*/ 746466 h 1586410"/>
              <a:gd name="connsiteX200" fmla="*/ 3577 w 1586410"/>
              <a:gd name="connsiteY200" fmla="*/ 721355 h 1586410"/>
              <a:gd name="connsiteX201" fmla="*/ 6906 w 1586410"/>
              <a:gd name="connsiteY201" fmla="*/ 684079 h 1586410"/>
              <a:gd name="connsiteX202" fmla="*/ 8395 w 1586410"/>
              <a:gd name="connsiteY202" fmla="*/ 677872 h 1586410"/>
              <a:gd name="connsiteX203" fmla="*/ 9573 w 1586410"/>
              <a:gd name="connsiteY203" fmla="*/ 667238 h 1586410"/>
              <a:gd name="connsiteX204" fmla="*/ 26617 w 1586410"/>
              <a:gd name="connsiteY204" fmla="*/ 587798 h 1586410"/>
              <a:gd name="connsiteX205" fmla="*/ 36911 w 1586410"/>
              <a:gd name="connsiteY205" fmla="*/ 559025 h 1586410"/>
              <a:gd name="connsiteX206" fmla="*/ 42694 w 1586410"/>
              <a:gd name="connsiteY206" fmla="*/ 534925 h 1586410"/>
              <a:gd name="connsiteX207" fmla="*/ 55845 w 1586410"/>
              <a:gd name="connsiteY207" fmla="*/ 506100 h 1586410"/>
              <a:gd name="connsiteX208" fmla="*/ 70789 w 1586410"/>
              <a:gd name="connsiteY208" fmla="*/ 464329 h 1586410"/>
              <a:gd name="connsiteX209" fmla="*/ 93837 w 1586410"/>
              <a:gd name="connsiteY209" fmla="*/ 422830 h 1586410"/>
              <a:gd name="connsiteX210" fmla="*/ 105901 w 1586410"/>
              <a:gd name="connsiteY210" fmla="*/ 396390 h 1586410"/>
              <a:gd name="connsiteX211" fmla="*/ 117784 w 1586410"/>
              <a:gd name="connsiteY211" fmla="*/ 379715 h 1586410"/>
              <a:gd name="connsiteX212" fmla="*/ 132775 w 1586410"/>
              <a:gd name="connsiteY212" fmla="*/ 352724 h 1586410"/>
              <a:gd name="connsiteX213" fmla="*/ 176809 w 1586410"/>
              <a:gd name="connsiteY213" fmla="*/ 296889 h 1586410"/>
              <a:gd name="connsiteX214" fmla="*/ 194272 w 1586410"/>
              <a:gd name="connsiteY214" fmla="*/ 272383 h 1586410"/>
              <a:gd name="connsiteX215" fmla="*/ 201668 w 1586410"/>
              <a:gd name="connsiteY215" fmla="*/ 265366 h 1586410"/>
              <a:gd name="connsiteX216" fmla="*/ 210481 w 1586410"/>
              <a:gd name="connsiteY216" fmla="*/ 254192 h 1586410"/>
              <a:gd name="connsiteX217" fmla="*/ 301809 w 1586410"/>
              <a:gd name="connsiteY217" fmla="*/ 169944 h 1586410"/>
              <a:gd name="connsiteX218" fmla="*/ 303301 w 1586410"/>
              <a:gd name="connsiteY218" fmla="*/ 168946 h 1586410"/>
              <a:gd name="connsiteX219" fmla="*/ 305550 w 1586410"/>
              <a:gd name="connsiteY219" fmla="*/ 166813 h 1586410"/>
              <a:gd name="connsiteX220" fmla="*/ 322299 w 1586410"/>
              <a:gd name="connsiteY220" fmla="*/ 156247 h 1586410"/>
              <a:gd name="connsiteX221" fmla="*/ 404663 w 1586410"/>
              <a:gd name="connsiteY221" fmla="*/ 101190 h 1586410"/>
              <a:gd name="connsiteX222" fmla="*/ 423186 w 1586410"/>
              <a:gd name="connsiteY222" fmla="*/ 92604 h 1586410"/>
              <a:gd name="connsiteX223" fmla="*/ 437477 w 1586410"/>
              <a:gd name="connsiteY223" fmla="*/ 83588 h 1586410"/>
              <a:gd name="connsiteX224" fmla="*/ 510480 w 1586410"/>
              <a:gd name="connsiteY224" fmla="*/ 51577 h 1586410"/>
              <a:gd name="connsiteX225" fmla="*/ 514475 w 1586410"/>
              <a:gd name="connsiteY225" fmla="*/ 50287 h 1586410"/>
              <a:gd name="connsiteX226" fmla="*/ 516947 w 1586410"/>
              <a:gd name="connsiteY226" fmla="*/ 49141 h 1586410"/>
              <a:gd name="connsiteX227" fmla="*/ 526235 w 1586410"/>
              <a:gd name="connsiteY227" fmla="*/ 46491 h 1586410"/>
              <a:gd name="connsiteX228" fmla="*/ 587798 w 1586410"/>
              <a:gd name="connsiteY228" fmla="*/ 26617 h 1586410"/>
              <a:gd name="connsiteX229" fmla="*/ 620365 w 1586410"/>
              <a:gd name="connsiteY229" fmla="*/ 19630 h 1586410"/>
              <a:gd name="connsiteX230" fmla="*/ 636564 w 1586410"/>
              <a:gd name="connsiteY230" fmla="*/ 15008 h 1586410"/>
              <a:gd name="connsiteX231" fmla="*/ 648721 w 1586410"/>
              <a:gd name="connsiteY231" fmla="*/ 13546 h 1586410"/>
              <a:gd name="connsiteX232" fmla="*/ 667238 w 1586410"/>
              <a:gd name="connsiteY232" fmla="*/ 9573 h 1586410"/>
              <a:gd name="connsiteX233" fmla="*/ 746466 w 1586410"/>
              <a:gd name="connsiteY233" fmla="*/ 795 h 1586410"/>
              <a:gd name="connsiteX234" fmla="*/ 755569 w 1586410"/>
              <a:gd name="connsiteY234" fmla="*/ 703 h 158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1586410" h="1586410">
                <a:moveTo>
                  <a:pt x="793205" y="812024"/>
                </a:moveTo>
                <a:lnTo>
                  <a:pt x="145285" y="1186101"/>
                </a:lnTo>
                <a:lnTo>
                  <a:pt x="165120" y="1217958"/>
                </a:lnTo>
                <a:lnTo>
                  <a:pt x="213571" y="1282482"/>
                </a:lnTo>
                <a:lnTo>
                  <a:pt x="262727" y="1335198"/>
                </a:lnTo>
                <a:lnTo>
                  <a:pt x="316426" y="1383162"/>
                </a:lnTo>
                <a:lnTo>
                  <a:pt x="382037" y="1430267"/>
                </a:lnTo>
                <a:lnTo>
                  <a:pt x="460200" y="1476638"/>
                </a:lnTo>
                <a:lnTo>
                  <a:pt x="472900" y="1483151"/>
                </a:lnTo>
                <a:lnTo>
                  <a:pt x="578654" y="1521206"/>
                </a:lnTo>
                <a:lnTo>
                  <a:pt x="649247" y="1537502"/>
                </a:lnTo>
                <a:lnTo>
                  <a:pt x="721517" y="1548925"/>
                </a:lnTo>
                <a:lnTo>
                  <a:pt x="793205" y="1551312"/>
                </a:lnTo>
                <a:lnTo>
                  <a:pt x="864893" y="1548925"/>
                </a:lnTo>
                <a:lnTo>
                  <a:pt x="937163" y="1537502"/>
                </a:lnTo>
                <a:lnTo>
                  <a:pt x="1007756" y="1521206"/>
                </a:lnTo>
                <a:lnTo>
                  <a:pt x="1113510" y="1483151"/>
                </a:lnTo>
                <a:lnTo>
                  <a:pt x="1126211" y="1476638"/>
                </a:lnTo>
                <a:lnTo>
                  <a:pt x="1204373" y="1430267"/>
                </a:lnTo>
                <a:lnTo>
                  <a:pt x="1269985" y="1383162"/>
                </a:lnTo>
                <a:lnTo>
                  <a:pt x="1323682" y="1335198"/>
                </a:lnTo>
                <a:lnTo>
                  <a:pt x="1372840" y="1282482"/>
                </a:lnTo>
                <a:lnTo>
                  <a:pt x="1421290" y="1217959"/>
                </a:lnTo>
                <a:lnTo>
                  <a:pt x="1441125" y="1186100"/>
                </a:lnTo>
                <a:close/>
                <a:moveTo>
                  <a:pt x="1458362" y="427995"/>
                </a:moveTo>
                <a:lnTo>
                  <a:pt x="825800" y="793205"/>
                </a:lnTo>
                <a:lnTo>
                  <a:pt x="1458362" y="1158415"/>
                </a:lnTo>
                <a:lnTo>
                  <a:pt x="1469513" y="1140505"/>
                </a:lnTo>
                <a:lnTo>
                  <a:pt x="1478560" y="1121892"/>
                </a:lnTo>
                <a:lnTo>
                  <a:pt x="1522326" y="1007986"/>
                </a:lnTo>
                <a:lnTo>
                  <a:pt x="1537282" y="936216"/>
                </a:lnTo>
                <a:lnTo>
                  <a:pt x="1550092" y="865089"/>
                </a:lnTo>
                <a:lnTo>
                  <a:pt x="1550944" y="793205"/>
                </a:lnTo>
                <a:lnTo>
                  <a:pt x="1550092" y="721321"/>
                </a:lnTo>
                <a:lnTo>
                  <a:pt x="1537282" y="650194"/>
                </a:lnTo>
                <a:lnTo>
                  <a:pt x="1522326" y="578424"/>
                </a:lnTo>
                <a:lnTo>
                  <a:pt x="1478560" y="464518"/>
                </a:lnTo>
                <a:lnTo>
                  <a:pt x="1469513" y="445905"/>
                </a:lnTo>
                <a:close/>
                <a:moveTo>
                  <a:pt x="128048" y="427995"/>
                </a:moveTo>
                <a:lnTo>
                  <a:pt x="116897" y="445905"/>
                </a:lnTo>
                <a:lnTo>
                  <a:pt x="107850" y="464518"/>
                </a:lnTo>
                <a:lnTo>
                  <a:pt x="64084" y="578424"/>
                </a:lnTo>
                <a:lnTo>
                  <a:pt x="49128" y="650194"/>
                </a:lnTo>
                <a:lnTo>
                  <a:pt x="36318" y="721321"/>
                </a:lnTo>
                <a:lnTo>
                  <a:pt x="35466" y="793204"/>
                </a:lnTo>
                <a:lnTo>
                  <a:pt x="36318" y="865090"/>
                </a:lnTo>
                <a:lnTo>
                  <a:pt x="49127" y="936215"/>
                </a:lnTo>
                <a:lnTo>
                  <a:pt x="64084" y="1007986"/>
                </a:lnTo>
                <a:lnTo>
                  <a:pt x="107850" y="1121891"/>
                </a:lnTo>
                <a:lnTo>
                  <a:pt x="116898" y="1140505"/>
                </a:lnTo>
                <a:lnTo>
                  <a:pt x="128048" y="1158415"/>
                </a:lnTo>
                <a:lnTo>
                  <a:pt x="760610" y="793205"/>
                </a:lnTo>
                <a:close/>
                <a:moveTo>
                  <a:pt x="766741" y="34218"/>
                </a:moveTo>
                <a:lnTo>
                  <a:pt x="740665" y="34458"/>
                </a:lnTo>
                <a:lnTo>
                  <a:pt x="610955" y="54960"/>
                </a:lnTo>
                <a:lnTo>
                  <a:pt x="583462" y="63474"/>
                </a:lnTo>
                <a:lnTo>
                  <a:pt x="488096" y="97791"/>
                </a:lnTo>
                <a:lnTo>
                  <a:pt x="447038" y="117580"/>
                </a:lnTo>
                <a:lnTo>
                  <a:pt x="382037" y="156143"/>
                </a:lnTo>
                <a:lnTo>
                  <a:pt x="316426" y="203248"/>
                </a:lnTo>
                <a:lnTo>
                  <a:pt x="262728" y="251212"/>
                </a:lnTo>
                <a:lnTo>
                  <a:pt x="213571" y="303928"/>
                </a:lnTo>
                <a:lnTo>
                  <a:pt x="165120" y="368451"/>
                </a:lnTo>
                <a:lnTo>
                  <a:pt x="145285" y="400310"/>
                </a:lnTo>
                <a:lnTo>
                  <a:pt x="793205" y="774386"/>
                </a:lnTo>
                <a:lnTo>
                  <a:pt x="1441125" y="400310"/>
                </a:lnTo>
                <a:lnTo>
                  <a:pt x="1406607" y="344869"/>
                </a:lnTo>
                <a:lnTo>
                  <a:pt x="1393732" y="326334"/>
                </a:lnTo>
                <a:lnTo>
                  <a:pt x="1305918" y="232161"/>
                </a:lnTo>
                <a:lnTo>
                  <a:pt x="1285555" y="214427"/>
                </a:lnTo>
                <a:lnTo>
                  <a:pt x="1175790" y="135623"/>
                </a:lnTo>
                <a:lnTo>
                  <a:pt x="1103211" y="98242"/>
                </a:lnTo>
                <a:lnTo>
                  <a:pt x="1090461" y="93233"/>
                </a:lnTo>
                <a:lnTo>
                  <a:pt x="1027656" y="69798"/>
                </a:lnTo>
                <a:lnTo>
                  <a:pt x="904964" y="41474"/>
                </a:lnTo>
                <a:lnTo>
                  <a:pt x="875028" y="37822"/>
                </a:lnTo>
                <a:close/>
                <a:moveTo>
                  <a:pt x="761417" y="0"/>
                </a:moveTo>
                <a:lnTo>
                  <a:pt x="775588" y="500"/>
                </a:lnTo>
                <a:lnTo>
                  <a:pt x="824993" y="0"/>
                </a:lnTo>
                <a:lnTo>
                  <a:pt x="866562" y="3712"/>
                </a:lnTo>
                <a:lnTo>
                  <a:pt x="879501" y="4169"/>
                </a:lnTo>
                <a:lnTo>
                  <a:pt x="886546" y="5496"/>
                </a:lnTo>
                <a:lnTo>
                  <a:pt x="902331" y="6906"/>
                </a:lnTo>
                <a:lnTo>
                  <a:pt x="932747" y="14204"/>
                </a:lnTo>
                <a:lnTo>
                  <a:pt x="998612" y="26617"/>
                </a:lnTo>
                <a:lnTo>
                  <a:pt x="1039515" y="39821"/>
                </a:lnTo>
                <a:lnTo>
                  <a:pt x="1051485" y="42693"/>
                </a:lnTo>
                <a:lnTo>
                  <a:pt x="1058920" y="46085"/>
                </a:lnTo>
                <a:lnTo>
                  <a:pt x="1075930" y="51577"/>
                </a:lnTo>
                <a:cubicBezTo>
                  <a:pt x="1100999" y="61099"/>
                  <a:pt x="1125349" y="71797"/>
                  <a:pt x="1148933" y="83588"/>
                </a:cubicBezTo>
                <a:lnTo>
                  <a:pt x="1169361" y="96475"/>
                </a:lnTo>
                <a:lnTo>
                  <a:pt x="1190020" y="105901"/>
                </a:lnTo>
                <a:lnTo>
                  <a:pt x="1234115" y="137324"/>
                </a:lnTo>
                <a:lnTo>
                  <a:pt x="1280860" y="166813"/>
                </a:lnTo>
                <a:lnTo>
                  <a:pt x="1297056" y="182178"/>
                </a:lnTo>
                <a:lnTo>
                  <a:pt x="1314027" y="194272"/>
                </a:lnTo>
                <a:lnTo>
                  <a:pt x="1352055" y="234356"/>
                </a:lnTo>
                <a:lnTo>
                  <a:pt x="1392138" y="272383"/>
                </a:lnTo>
                <a:lnTo>
                  <a:pt x="1404231" y="289353"/>
                </a:lnTo>
                <a:lnTo>
                  <a:pt x="1419597" y="305550"/>
                </a:lnTo>
                <a:lnTo>
                  <a:pt x="1449087" y="352297"/>
                </a:lnTo>
                <a:lnTo>
                  <a:pt x="1480509" y="396390"/>
                </a:lnTo>
                <a:lnTo>
                  <a:pt x="1489934" y="417048"/>
                </a:lnTo>
                <a:lnTo>
                  <a:pt x="1502822" y="437477"/>
                </a:lnTo>
                <a:cubicBezTo>
                  <a:pt x="1514613" y="461061"/>
                  <a:pt x="1525311" y="485410"/>
                  <a:pt x="1534833" y="510480"/>
                </a:cubicBezTo>
                <a:lnTo>
                  <a:pt x="1540325" y="527491"/>
                </a:lnTo>
                <a:lnTo>
                  <a:pt x="1543717" y="534925"/>
                </a:lnTo>
                <a:lnTo>
                  <a:pt x="1546589" y="546894"/>
                </a:lnTo>
                <a:lnTo>
                  <a:pt x="1559793" y="587798"/>
                </a:lnTo>
                <a:cubicBezTo>
                  <a:pt x="1566883" y="614259"/>
                  <a:pt x="1572549" y="640766"/>
                  <a:pt x="1576837" y="667238"/>
                </a:cubicBezTo>
                <a:lnTo>
                  <a:pt x="1578015" y="677872"/>
                </a:lnTo>
                <a:lnTo>
                  <a:pt x="1579504" y="684079"/>
                </a:lnTo>
                <a:lnTo>
                  <a:pt x="1582833" y="721353"/>
                </a:lnTo>
                <a:lnTo>
                  <a:pt x="1585615" y="746466"/>
                </a:lnTo>
                <a:lnTo>
                  <a:pt x="1585684" y="753286"/>
                </a:lnTo>
                <a:lnTo>
                  <a:pt x="1586410" y="761417"/>
                </a:lnTo>
                <a:lnTo>
                  <a:pt x="1586088" y="793205"/>
                </a:lnTo>
                <a:lnTo>
                  <a:pt x="1586410" y="824993"/>
                </a:lnTo>
                <a:lnTo>
                  <a:pt x="1585684" y="833124"/>
                </a:lnTo>
                <a:lnTo>
                  <a:pt x="1585615" y="839944"/>
                </a:lnTo>
                <a:lnTo>
                  <a:pt x="1582833" y="865057"/>
                </a:lnTo>
                <a:lnTo>
                  <a:pt x="1579504" y="902331"/>
                </a:lnTo>
                <a:lnTo>
                  <a:pt x="1578015" y="908538"/>
                </a:lnTo>
                <a:lnTo>
                  <a:pt x="1576837" y="919172"/>
                </a:lnTo>
                <a:cubicBezTo>
                  <a:pt x="1572549" y="945644"/>
                  <a:pt x="1566883" y="972151"/>
                  <a:pt x="1559793" y="998612"/>
                </a:cubicBezTo>
                <a:lnTo>
                  <a:pt x="1546589" y="1039516"/>
                </a:lnTo>
                <a:lnTo>
                  <a:pt x="1543717" y="1051485"/>
                </a:lnTo>
                <a:lnTo>
                  <a:pt x="1540325" y="1058919"/>
                </a:lnTo>
                <a:lnTo>
                  <a:pt x="1534833" y="1075930"/>
                </a:lnTo>
                <a:cubicBezTo>
                  <a:pt x="1525311" y="1101000"/>
                  <a:pt x="1514613" y="1125349"/>
                  <a:pt x="1502822" y="1148933"/>
                </a:cubicBezTo>
                <a:lnTo>
                  <a:pt x="1489934" y="1169362"/>
                </a:lnTo>
                <a:lnTo>
                  <a:pt x="1480509" y="1190020"/>
                </a:lnTo>
                <a:lnTo>
                  <a:pt x="1449087" y="1234113"/>
                </a:lnTo>
                <a:lnTo>
                  <a:pt x="1419597" y="1280861"/>
                </a:lnTo>
                <a:lnTo>
                  <a:pt x="1404231" y="1297057"/>
                </a:lnTo>
                <a:lnTo>
                  <a:pt x="1392138" y="1314027"/>
                </a:lnTo>
                <a:lnTo>
                  <a:pt x="1352055" y="1352054"/>
                </a:lnTo>
                <a:lnTo>
                  <a:pt x="1314027" y="1392138"/>
                </a:lnTo>
                <a:lnTo>
                  <a:pt x="1297056" y="1404232"/>
                </a:lnTo>
                <a:lnTo>
                  <a:pt x="1280860" y="1419597"/>
                </a:lnTo>
                <a:lnTo>
                  <a:pt x="1234115" y="1449086"/>
                </a:lnTo>
                <a:lnTo>
                  <a:pt x="1190020" y="1480509"/>
                </a:lnTo>
                <a:lnTo>
                  <a:pt x="1169361" y="1489935"/>
                </a:lnTo>
                <a:lnTo>
                  <a:pt x="1148933" y="1502822"/>
                </a:lnTo>
                <a:cubicBezTo>
                  <a:pt x="1125349" y="1514613"/>
                  <a:pt x="1100999" y="1525311"/>
                  <a:pt x="1075930" y="1534833"/>
                </a:cubicBezTo>
                <a:lnTo>
                  <a:pt x="1058920" y="1540325"/>
                </a:lnTo>
                <a:lnTo>
                  <a:pt x="1051485" y="1543717"/>
                </a:lnTo>
                <a:lnTo>
                  <a:pt x="1039515" y="1546589"/>
                </a:lnTo>
                <a:lnTo>
                  <a:pt x="998612" y="1559793"/>
                </a:lnTo>
                <a:cubicBezTo>
                  <a:pt x="972151" y="1566883"/>
                  <a:pt x="945644" y="1572549"/>
                  <a:pt x="919172" y="1576837"/>
                </a:cubicBezTo>
                <a:lnTo>
                  <a:pt x="908538" y="1578015"/>
                </a:lnTo>
                <a:lnTo>
                  <a:pt x="902331" y="1579504"/>
                </a:lnTo>
                <a:lnTo>
                  <a:pt x="865056" y="1582833"/>
                </a:lnTo>
                <a:lnTo>
                  <a:pt x="839944" y="1585615"/>
                </a:lnTo>
                <a:lnTo>
                  <a:pt x="833124" y="1585684"/>
                </a:lnTo>
                <a:lnTo>
                  <a:pt x="824993" y="1586410"/>
                </a:lnTo>
                <a:lnTo>
                  <a:pt x="793205" y="1586088"/>
                </a:lnTo>
                <a:lnTo>
                  <a:pt x="761417" y="1586410"/>
                </a:lnTo>
                <a:lnTo>
                  <a:pt x="753286" y="1585684"/>
                </a:lnTo>
                <a:lnTo>
                  <a:pt x="746466" y="1585615"/>
                </a:lnTo>
                <a:lnTo>
                  <a:pt x="721354" y="1582833"/>
                </a:lnTo>
                <a:lnTo>
                  <a:pt x="684079" y="1579504"/>
                </a:lnTo>
                <a:lnTo>
                  <a:pt x="677872" y="1578015"/>
                </a:lnTo>
                <a:lnTo>
                  <a:pt x="667238" y="1576837"/>
                </a:lnTo>
                <a:cubicBezTo>
                  <a:pt x="640766" y="1572549"/>
                  <a:pt x="614259" y="1566883"/>
                  <a:pt x="587798" y="1559793"/>
                </a:cubicBezTo>
                <a:lnTo>
                  <a:pt x="546895" y="1546589"/>
                </a:lnTo>
                <a:lnTo>
                  <a:pt x="534925" y="1543717"/>
                </a:lnTo>
                <a:lnTo>
                  <a:pt x="527490" y="1540325"/>
                </a:lnTo>
                <a:lnTo>
                  <a:pt x="510480" y="1534833"/>
                </a:lnTo>
                <a:cubicBezTo>
                  <a:pt x="485411" y="1525311"/>
                  <a:pt x="461061" y="1514613"/>
                  <a:pt x="437477" y="1502822"/>
                </a:cubicBezTo>
                <a:lnTo>
                  <a:pt x="417049" y="1489935"/>
                </a:lnTo>
                <a:lnTo>
                  <a:pt x="396390" y="1480509"/>
                </a:lnTo>
                <a:lnTo>
                  <a:pt x="352296" y="1449086"/>
                </a:lnTo>
                <a:lnTo>
                  <a:pt x="305550" y="1419597"/>
                </a:lnTo>
                <a:lnTo>
                  <a:pt x="289354" y="1404232"/>
                </a:lnTo>
                <a:lnTo>
                  <a:pt x="272383" y="1392138"/>
                </a:lnTo>
                <a:lnTo>
                  <a:pt x="234355" y="1352054"/>
                </a:lnTo>
                <a:lnTo>
                  <a:pt x="194272" y="1314027"/>
                </a:lnTo>
                <a:lnTo>
                  <a:pt x="182179" y="1297057"/>
                </a:lnTo>
                <a:lnTo>
                  <a:pt x="166813" y="1280861"/>
                </a:lnTo>
                <a:lnTo>
                  <a:pt x="137323" y="1234113"/>
                </a:lnTo>
                <a:lnTo>
                  <a:pt x="105901" y="1190020"/>
                </a:lnTo>
                <a:lnTo>
                  <a:pt x="96476" y="1169362"/>
                </a:lnTo>
                <a:lnTo>
                  <a:pt x="83588" y="1148933"/>
                </a:lnTo>
                <a:cubicBezTo>
                  <a:pt x="71797" y="1125349"/>
                  <a:pt x="61099" y="1101000"/>
                  <a:pt x="51577" y="1075930"/>
                </a:cubicBezTo>
                <a:lnTo>
                  <a:pt x="46085" y="1058919"/>
                </a:lnTo>
                <a:lnTo>
                  <a:pt x="42694" y="1051485"/>
                </a:lnTo>
                <a:lnTo>
                  <a:pt x="39822" y="1039516"/>
                </a:lnTo>
                <a:lnTo>
                  <a:pt x="26617" y="998612"/>
                </a:lnTo>
                <a:cubicBezTo>
                  <a:pt x="19527" y="972151"/>
                  <a:pt x="13862" y="945644"/>
                  <a:pt x="9573" y="919172"/>
                </a:cubicBezTo>
                <a:lnTo>
                  <a:pt x="8395" y="908538"/>
                </a:lnTo>
                <a:lnTo>
                  <a:pt x="6906" y="902331"/>
                </a:lnTo>
                <a:lnTo>
                  <a:pt x="3578" y="865058"/>
                </a:lnTo>
                <a:lnTo>
                  <a:pt x="795" y="839944"/>
                </a:lnTo>
                <a:lnTo>
                  <a:pt x="726" y="833124"/>
                </a:lnTo>
                <a:lnTo>
                  <a:pt x="0" y="824993"/>
                </a:lnTo>
                <a:lnTo>
                  <a:pt x="322" y="793207"/>
                </a:lnTo>
                <a:lnTo>
                  <a:pt x="0" y="761417"/>
                </a:lnTo>
                <a:lnTo>
                  <a:pt x="726" y="753285"/>
                </a:lnTo>
                <a:lnTo>
                  <a:pt x="795" y="746466"/>
                </a:lnTo>
                <a:lnTo>
                  <a:pt x="3577" y="721355"/>
                </a:lnTo>
                <a:lnTo>
                  <a:pt x="6906" y="684079"/>
                </a:lnTo>
                <a:lnTo>
                  <a:pt x="8395" y="677872"/>
                </a:lnTo>
                <a:lnTo>
                  <a:pt x="9573" y="667238"/>
                </a:lnTo>
                <a:cubicBezTo>
                  <a:pt x="13862" y="640766"/>
                  <a:pt x="19527" y="614259"/>
                  <a:pt x="26617" y="587798"/>
                </a:cubicBezTo>
                <a:lnTo>
                  <a:pt x="36911" y="559025"/>
                </a:lnTo>
                <a:lnTo>
                  <a:pt x="42694" y="534925"/>
                </a:lnTo>
                <a:lnTo>
                  <a:pt x="55845" y="506100"/>
                </a:lnTo>
                <a:lnTo>
                  <a:pt x="70789" y="464329"/>
                </a:lnTo>
                <a:lnTo>
                  <a:pt x="93837" y="422830"/>
                </a:lnTo>
                <a:lnTo>
                  <a:pt x="105901" y="396390"/>
                </a:lnTo>
                <a:lnTo>
                  <a:pt x="117784" y="379715"/>
                </a:lnTo>
                <a:lnTo>
                  <a:pt x="132775" y="352724"/>
                </a:lnTo>
                <a:lnTo>
                  <a:pt x="176809" y="296889"/>
                </a:lnTo>
                <a:lnTo>
                  <a:pt x="194272" y="272383"/>
                </a:lnTo>
                <a:lnTo>
                  <a:pt x="201668" y="265366"/>
                </a:lnTo>
                <a:lnTo>
                  <a:pt x="210481" y="254192"/>
                </a:lnTo>
                <a:cubicBezTo>
                  <a:pt x="238770" y="223661"/>
                  <a:pt x="269329" y="195511"/>
                  <a:pt x="301809" y="169944"/>
                </a:cubicBezTo>
                <a:lnTo>
                  <a:pt x="303301" y="168946"/>
                </a:lnTo>
                <a:lnTo>
                  <a:pt x="305550" y="166813"/>
                </a:lnTo>
                <a:lnTo>
                  <a:pt x="322299" y="156247"/>
                </a:lnTo>
                <a:lnTo>
                  <a:pt x="404663" y="101190"/>
                </a:lnTo>
                <a:lnTo>
                  <a:pt x="423186" y="92604"/>
                </a:lnTo>
                <a:lnTo>
                  <a:pt x="437477" y="83588"/>
                </a:lnTo>
                <a:cubicBezTo>
                  <a:pt x="461061" y="71797"/>
                  <a:pt x="485411" y="61099"/>
                  <a:pt x="510480" y="51577"/>
                </a:cubicBezTo>
                <a:lnTo>
                  <a:pt x="514475" y="50287"/>
                </a:lnTo>
                <a:lnTo>
                  <a:pt x="516947" y="49141"/>
                </a:lnTo>
                <a:lnTo>
                  <a:pt x="526235" y="46491"/>
                </a:lnTo>
                <a:lnTo>
                  <a:pt x="587798" y="26617"/>
                </a:lnTo>
                <a:lnTo>
                  <a:pt x="620365" y="19630"/>
                </a:lnTo>
                <a:lnTo>
                  <a:pt x="636564" y="15008"/>
                </a:lnTo>
                <a:lnTo>
                  <a:pt x="648721" y="13546"/>
                </a:lnTo>
                <a:lnTo>
                  <a:pt x="667238" y="9573"/>
                </a:lnTo>
                <a:cubicBezTo>
                  <a:pt x="693710" y="5285"/>
                  <a:pt x="720146" y="2375"/>
                  <a:pt x="746466" y="795"/>
                </a:cubicBezTo>
                <a:lnTo>
                  <a:pt x="755569" y="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A0F76D7B-D8D9-4F6B-9023-972FEE333A95}"/>
              </a:ext>
            </a:extLst>
          </p:cNvPr>
          <p:cNvSpPr/>
          <p:nvPr/>
        </p:nvSpPr>
        <p:spPr>
          <a:xfrm>
            <a:off x="2306367" y="854014"/>
            <a:ext cx="1587260" cy="1587260"/>
          </a:xfrm>
          <a:custGeom>
            <a:avLst/>
            <a:gdLst>
              <a:gd name="connsiteX0" fmla="*/ 260512 w 1587260"/>
              <a:gd name="connsiteY0" fmla="*/ 315014 h 1587260"/>
              <a:gd name="connsiteX1" fmla="*/ 287029 w 1587260"/>
              <a:gd name="connsiteY1" fmla="*/ 1300232 h 1587260"/>
              <a:gd name="connsiteX2" fmla="*/ 1272247 w 1587260"/>
              <a:gd name="connsiteY2" fmla="*/ 1326749 h 1587260"/>
              <a:gd name="connsiteX3" fmla="*/ 812906 w 1587260"/>
              <a:gd name="connsiteY3" fmla="*/ 77446 h 1587260"/>
              <a:gd name="connsiteX4" fmla="*/ 315013 w 1587260"/>
              <a:gd name="connsiteY4" fmla="*/ 260511 h 1587260"/>
              <a:gd name="connsiteX5" fmla="*/ 1326748 w 1587260"/>
              <a:gd name="connsiteY5" fmla="*/ 1272246 h 1587260"/>
              <a:gd name="connsiteX6" fmla="*/ 1300231 w 1587260"/>
              <a:gd name="connsiteY6" fmla="*/ 287028 h 1587260"/>
              <a:gd name="connsiteX7" fmla="*/ 812906 w 1587260"/>
              <a:gd name="connsiteY7" fmla="*/ 7744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60512" y="315014"/>
                </a:moveTo>
                <a:cubicBezTo>
                  <a:pt x="6183" y="598304"/>
                  <a:pt x="17830" y="1031033"/>
                  <a:pt x="287029" y="1300232"/>
                </a:cubicBezTo>
                <a:cubicBezTo>
                  <a:pt x="556228" y="1569431"/>
                  <a:pt x="988957" y="1581078"/>
                  <a:pt x="1272247" y="1326749"/>
                </a:cubicBezTo>
                <a:close/>
                <a:moveTo>
                  <a:pt x="812906" y="77446"/>
                </a:moveTo>
                <a:cubicBezTo>
                  <a:pt x="635663" y="72676"/>
                  <a:pt x="456658" y="133346"/>
                  <a:pt x="315013" y="260511"/>
                </a:cubicBezTo>
                <a:lnTo>
                  <a:pt x="1326748" y="1272246"/>
                </a:lnTo>
                <a:cubicBezTo>
                  <a:pt x="1581077" y="988956"/>
                  <a:pt x="1569430" y="556227"/>
                  <a:pt x="1300231" y="287028"/>
                </a:cubicBezTo>
                <a:cubicBezTo>
                  <a:pt x="1165631" y="152428"/>
                  <a:pt x="990149" y="82217"/>
                  <a:pt x="812906" y="7744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CD66D470-0AD3-4590-B75E-E1FD08FE58A4}"/>
              </a:ext>
            </a:extLst>
          </p:cNvPr>
          <p:cNvSpPr/>
          <p:nvPr/>
        </p:nvSpPr>
        <p:spPr>
          <a:xfrm>
            <a:off x="4147867" y="854014"/>
            <a:ext cx="1587260" cy="1587260"/>
          </a:xfrm>
          <a:custGeom>
            <a:avLst/>
            <a:gdLst>
              <a:gd name="connsiteX0" fmla="*/ 279424 w 1587260"/>
              <a:gd name="connsiteY0" fmla="*/ 368378 h 1587260"/>
              <a:gd name="connsiteX1" fmla="*/ 321800 w 1587260"/>
              <a:gd name="connsiteY1" fmla="*/ 1265460 h 1587260"/>
              <a:gd name="connsiteX2" fmla="*/ 1218882 w 1587260"/>
              <a:gd name="connsiteY2" fmla="*/ 1307835 h 1587260"/>
              <a:gd name="connsiteX3" fmla="*/ 825115 w 1587260"/>
              <a:gd name="connsiteY3" fmla="*/ 127105 h 1587260"/>
              <a:gd name="connsiteX4" fmla="*/ 368378 w 1587260"/>
              <a:gd name="connsiteY4" fmla="*/ 279425 h 1587260"/>
              <a:gd name="connsiteX5" fmla="*/ 1307836 w 1587260"/>
              <a:gd name="connsiteY5" fmla="*/ 1218882 h 1587260"/>
              <a:gd name="connsiteX6" fmla="*/ 1265460 w 1587260"/>
              <a:gd name="connsiteY6" fmla="*/ 321800 h 1587260"/>
              <a:gd name="connsiteX7" fmla="*/ 825115 w 1587260"/>
              <a:gd name="connsiteY7" fmla="*/ 12710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79424" y="368378"/>
                </a:moveTo>
                <a:cubicBezTo>
                  <a:pt x="60093" y="633589"/>
                  <a:pt x="78445" y="1022105"/>
                  <a:pt x="321800" y="1265460"/>
                </a:cubicBezTo>
                <a:cubicBezTo>
                  <a:pt x="565155" y="1508815"/>
                  <a:pt x="953671" y="1527167"/>
                  <a:pt x="1218882" y="1307835"/>
                </a:cubicBezTo>
                <a:close/>
                <a:moveTo>
                  <a:pt x="825115" y="127105"/>
                </a:moveTo>
                <a:cubicBezTo>
                  <a:pt x="664416" y="119514"/>
                  <a:pt x="500984" y="169759"/>
                  <a:pt x="368378" y="279425"/>
                </a:cubicBezTo>
                <a:lnTo>
                  <a:pt x="1307836" y="1218882"/>
                </a:lnTo>
                <a:cubicBezTo>
                  <a:pt x="1527167" y="953671"/>
                  <a:pt x="1508815" y="565155"/>
                  <a:pt x="1265460" y="321800"/>
                </a:cubicBezTo>
                <a:cubicBezTo>
                  <a:pt x="1143783" y="200122"/>
                  <a:pt x="985815" y="134696"/>
                  <a:pt x="825115" y="12710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DFFCF76B-B285-4FAF-900B-BB35BEE0712F}"/>
              </a:ext>
            </a:extLst>
          </p:cNvPr>
          <p:cNvSpPr/>
          <p:nvPr/>
        </p:nvSpPr>
        <p:spPr>
          <a:xfrm>
            <a:off x="6026269" y="854014"/>
            <a:ext cx="1587260" cy="1587260"/>
          </a:xfrm>
          <a:custGeom>
            <a:avLst/>
            <a:gdLst>
              <a:gd name="connsiteX0" fmla="*/ 297367 w 1587260"/>
              <a:gd name="connsiteY0" fmla="*/ 416840 h 1587260"/>
              <a:gd name="connsiteX1" fmla="*/ 353035 w 1587260"/>
              <a:gd name="connsiteY1" fmla="*/ 1234224 h 1587260"/>
              <a:gd name="connsiteX2" fmla="*/ 1170420 w 1587260"/>
              <a:gd name="connsiteY2" fmla="*/ 1289892 h 1587260"/>
              <a:gd name="connsiteX3" fmla="*/ 835969 w 1587260"/>
              <a:gd name="connsiteY3" fmla="*/ 171976 h 1587260"/>
              <a:gd name="connsiteX4" fmla="*/ 416840 w 1587260"/>
              <a:gd name="connsiteY4" fmla="*/ 297368 h 1587260"/>
              <a:gd name="connsiteX5" fmla="*/ 1289893 w 1587260"/>
              <a:gd name="connsiteY5" fmla="*/ 1170420 h 1587260"/>
              <a:gd name="connsiteX6" fmla="*/ 1234225 w 1587260"/>
              <a:gd name="connsiteY6" fmla="*/ 353036 h 1587260"/>
              <a:gd name="connsiteX7" fmla="*/ 835969 w 1587260"/>
              <a:gd name="connsiteY7" fmla="*/ 171976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97367" y="416840"/>
                </a:moveTo>
                <a:cubicBezTo>
                  <a:pt x="109013" y="664917"/>
                  <a:pt x="132786" y="1013975"/>
                  <a:pt x="353035" y="1234224"/>
                </a:cubicBezTo>
                <a:cubicBezTo>
                  <a:pt x="573284" y="1454473"/>
                  <a:pt x="922342" y="1478246"/>
                  <a:pt x="1170420" y="1289892"/>
                </a:cubicBezTo>
                <a:close/>
                <a:moveTo>
                  <a:pt x="835969" y="171976"/>
                </a:moveTo>
                <a:cubicBezTo>
                  <a:pt x="690163" y="162046"/>
                  <a:pt x="540879" y="203191"/>
                  <a:pt x="416840" y="297368"/>
                </a:cubicBezTo>
                <a:lnTo>
                  <a:pt x="1289893" y="1170420"/>
                </a:lnTo>
                <a:cubicBezTo>
                  <a:pt x="1478247" y="922343"/>
                  <a:pt x="1454474" y="573285"/>
                  <a:pt x="1234225" y="353036"/>
                </a:cubicBezTo>
                <a:cubicBezTo>
                  <a:pt x="1124101" y="242911"/>
                  <a:pt x="981774" y="181906"/>
                  <a:pt x="835969" y="171976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5111E931-5814-4049-9A0E-930D27DB0C02}"/>
              </a:ext>
            </a:extLst>
          </p:cNvPr>
          <p:cNvSpPr/>
          <p:nvPr/>
        </p:nvSpPr>
        <p:spPr>
          <a:xfrm>
            <a:off x="7904671" y="854014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97DBB48-CB0E-42F3-83B0-597662D4B687}"/>
              </a:ext>
            </a:extLst>
          </p:cNvPr>
          <p:cNvSpPr/>
          <p:nvPr/>
        </p:nvSpPr>
        <p:spPr>
          <a:xfrm>
            <a:off x="4267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9ED10F-30F0-4C7D-B4A3-60E562E3FDDE}"/>
              </a:ext>
            </a:extLst>
          </p:cNvPr>
          <p:cNvGrpSpPr/>
          <p:nvPr/>
        </p:nvGrpSpPr>
        <p:grpSpPr>
          <a:xfrm>
            <a:off x="2481555" y="2963530"/>
            <a:ext cx="1104208" cy="1248946"/>
            <a:chOff x="2609121" y="3121825"/>
            <a:chExt cx="1439584" cy="1628284"/>
          </a:xfrm>
          <a:solidFill>
            <a:schemeClr val="bg1">
              <a:lumMod val="95000"/>
            </a:schemeClr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2D9199C-88D4-4B85-85AF-883803A4D5AA}"/>
                </a:ext>
              </a:extLst>
            </p:cNvPr>
            <p:cNvSpPr/>
            <p:nvPr/>
          </p:nvSpPr>
          <p:spPr bwMode="auto">
            <a:xfrm>
              <a:off x="3057526" y="3121825"/>
              <a:ext cx="989000" cy="180020"/>
            </a:xfrm>
            <a:custGeom>
              <a:avLst/>
              <a:gdLst>
                <a:gd name="connsiteX0" fmla="*/ 113766 w 991913"/>
                <a:gd name="connsiteY0" fmla="*/ 0 h 180020"/>
                <a:gd name="connsiteX1" fmla="*/ 158049 w 991913"/>
                <a:gd name="connsiteY1" fmla="*/ 7074 h 180020"/>
                <a:gd name="connsiteX2" fmla="*/ 190204 w 991913"/>
                <a:gd name="connsiteY2" fmla="*/ 24226 h 180020"/>
                <a:gd name="connsiteX3" fmla="*/ 222359 w 991913"/>
                <a:gd name="connsiteY3" fmla="*/ 7074 h 180020"/>
                <a:gd name="connsiteX4" fmla="*/ 266642 w 991913"/>
                <a:gd name="connsiteY4" fmla="*/ 0 h 180020"/>
                <a:gd name="connsiteX5" fmla="*/ 310925 w 991913"/>
                <a:gd name="connsiteY5" fmla="*/ 7074 h 180020"/>
                <a:gd name="connsiteX6" fmla="*/ 343080 w 991913"/>
                <a:gd name="connsiteY6" fmla="*/ 24226 h 180020"/>
                <a:gd name="connsiteX7" fmla="*/ 375235 w 991913"/>
                <a:gd name="connsiteY7" fmla="*/ 7074 h 180020"/>
                <a:gd name="connsiteX8" fmla="*/ 419518 w 991913"/>
                <a:gd name="connsiteY8" fmla="*/ 0 h 180020"/>
                <a:gd name="connsiteX9" fmla="*/ 463801 w 991913"/>
                <a:gd name="connsiteY9" fmla="*/ 7074 h 180020"/>
                <a:gd name="connsiteX10" fmla="*/ 495956 w 991913"/>
                <a:gd name="connsiteY10" fmla="*/ 24226 h 180020"/>
                <a:gd name="connsiteX11" fmla="*/ 528111 w 991913"/>
                <a:gd name="connsiteY11" fmla="*/ 7074 h 180020"/>
                <a:gd name="connsiteX12" fmla="*/ 572394 w 991913"/>
                <a:gd name="connsiteY12" fmla="*/ 0 h 180020"/>
                <a:gd name="connsiteX13" fmla="*/ 616677 w 991913"/>
                <a:gd name="connsiteY13" fmla="*/ 7074 h 180020"/>
                <a:gd name="connsiteX14" fmla="*/ 648832 w 991913"/>
                <a:gd name="connsiteY14" fmla="*/ 24226 h 180020"/>
                <a:gd name="connsiteX15" fmla="*/ 680987 w 991913"/>
                <a:gd name="connsiteY15" fmla="*/ 7074 h 180020"/>
                <a:gd name="connsiteX16" fmla="*/ 725270 w 991913"/>
                <a:gd name="connsiteY16" fmla="*/ 0 h 180020"/>
                <a:gd name="connsiteX17" fmla="*/ 769553 w 991913"/>
                <a:gd name="connsiteY17" fmla="*/ 7074 h 180020"/>
                <a:gd name="connsiteX18" fmla="*/ 801709 w 991913"/>
                <a:gd name="connsiteY18" fmla="*/ 24227 h 180020"/>
                <a:gd name="connsiteX19" fmla="*/ 833864 w 991913"/>
                <a:gd name="connsiteY19" fmla="*/ 7074 h 180020"/>
                <a:gd name="connsiteX20" fmla="*/ 878147 w 991913"/>
                <a:gd name="connsiteY20" fmla="*/ 0 h 180020"/>
                <a:gd name="connsiteX21" fmla="*/ 991913 w 991913"/>
                <a:gd name="connsiteY21" fmla="*/ 90010 h 180020"/>
                <a:gd name="connsiteX22" fmla="*/ 878147 w 991913"/>
                <a:gd name="connsiteY22" fmla="*/ 180020 h 180020"/>
                <a:gd name="connsiteX23" fmla="*/ 833864 w 991913"/>
                <a:gd name="connsiteY23" fmla="*/ 172947 h 180020"/>
                <a:gd name="connsiteX24" fmla="*/ 801709 w 991913"/>
                <a:gd name="connsiteY24" fmla="*/ 155794 h 180020"/>
                <a:gd name="connsiteX25" fmla="*/ 769553 w 991913"/>
                <a:gd name="connsiteY25" fmla="*/ 172947 h 180020"/>
                <a:gd name="connsiteX26" fmla="*/ 725270 w 991913"/>
                <a:gd name="connsiteY26" fmla="*/ 180020 h 180020"/>
                <a:gd name="connsiteX27" fmla="*/ 680987 w 991913"/>
                <a:gd name="connsiteY27" fmla="*/ 172947 h 180020"/>
                <a:gd name="connsiteX28" fmla="*/ 648832 w 991913"/>
                <a:gd name="connsiteY28" fmla="*/ 155794 h 180020"/>
                <a:gd name="connsiteX29" fmla="*/ 616677 w 991913"/>
                <a:gd name="connsiteY29" fmla="*/ 172947 h 180020"/>
                <a:gd name="connsiteX30" fmla="*/ 572394 w 991913"/>
                <a:gd name="connsiteY30" fmla="*/ 180020 h 180020"/>
                <a:gd name="connsiteX31" fmla="*/ 528111 w 991913"/>
                <a:gd name="connsiteY31" fmla="*/ 172947 h 180020"/>
                <a:gd name="connsiteX32" fmla="*/ 495956 w 991913"/>
                <a:gd name="connsiteY32" fmla="*/ 155794 h 180020"/>
                <a:gd name="connsiteX33" fmla="*/ 463801 w 991913"/>
                <a:gd name="connsiteY33" fmla="*/ 172947 h 180020"/>
                <a:gd name="connsiteX34" fmla="*/ 419518 w 991913"/>
                <a:gd name="connsiteY34" fmla="*/ 180020 h 180020"/>
                <a:gd name="connsiteX35" fmla="*/ 375235 w 991913"/>
                <a:gd name="connsiteY35" fmla="*/ 172947 h 180020"/>
                <a:gd name="connsiteX36" fmla="*/ 343080 w 991913"/>
                <a:gd name="connsiteY36" fmla="*/ 155794 h 180020"/>
                <a:gd name="connsiteX37" fmla="*/ 310925 w 991913"/>
                <a:gd name="connsiteY37" fmla="*/ 172947 h 180020"/>
                <a:gd name="connsiteX38" fmla="*/ 266642 w 991913"/>
                <a:gd name="connsiteY38" fmla="*/ 180020 h 180020"/>
                <a:gd name="connsiteX39" fmla="*/ 222359 w 991913"/>
                <a:gd name="connsiteY39" fmla="*/ 172947 h 180020"/>
                <a:gd name="connsiteX40" fmla="*/ 190204 w 991913"/>
                <a:gd name="connsiteY40" fmla="*/ 155794 h 180020"/>
                <a:gd name="connsiteX41" fmla="*/ 158049 w 991913"/>
                <a:gd name="connsiteY41" fmla="*/ 172947 h 180020"/>
                <a:gd name="connsiteX42" fmla="*/ 113766 w 991913"/>
                <a:gd name="connsiteY42" fmla="*/ 180020 h 180020"/>
                <a:gd name="connsiteX43" fmla="*/ 0 w 991913"/>
                <a:gd name="connsiteY43" fmla="*/ 90010 h 180020"/>
                <a:gd name="connsiteX44" fmla="*/ 113766 w 991913"/>
                <a:gd name="connsiteY44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91913" h="180020">
                  <a:moveTo>
                    <a:pt x="113766" y="0"/>
                  </a:moveTo>
                  <a:cubicBezTo>
                    <a:pt x="129474" y="0"/>
                    <a:pt x="144438" y="2519"/>
                    <a:pt x="158049" y="7074"/>
                  </a:cubicBezTo>
                  <a:lnTo>
                    <a:pt x="190204" y="24226"/>
                  </a:lnTo>
                  <a:lnTo>
                    <a:pt x="222359" y="7074"/>
                  </a:lnTo>
                  <a:cubicBezTo>
                    <a:pt x="235970" y="2519"/>
                    <a:pt x="250934" y="0"/>
                    <a:pt x="266642" y="0"/>
                  </a:cubicBezTo>
                  <a:cubicBezTo>
                    <a:pt x="282350" y="0"/>
                    <a:pt x="297314" y="2519"/>
                    <a:pt x="310925" y="7074"/>
                  </a:cubicBezTo>
                  <a:lnTo>
                    <a:pt x="343080" y="24226"/>
                  </a:lnTo>
                  <a:lnTo>
                    <a:pt x="375235" y="7074"/>
                  </a:lnTo>
                  <a:cubicBezTo>
                    <a:pt x="388846" y="2519"/>
                    <a:pt x="403810" y="0"/>
                    <a:pt x="419518" y="0"/>
                  </a:cubicBezTo>
                  <a:cubicBezTo>
                    <a:pt x="435226" y="0"/>
                    <a:pt x="450190" y="2519"/>
                    <a:pt x="463801" y="7074"/>
                  </a:cubicBezTo>
                  <a:lnTo>
                    <a:pt x="495956" y="24226"/>
                  </a:lnTo>
                  <a:lnTo>
                    <a:pt x="528111" y="7074"/>
                  </a:lnTo>
                  <a:cubicBezTo>
                    <a:pt x="541722" y="2519"/>
                    <a:pt x="556686" y="0"/>
                    <a:pt x="572394" y="0"/>
                  </a:cubicBezTo>
                  <a:cubicBezTo>
                    <a:pt x="588102" y="0"/>
                    <a:pt x="603066" y="2519"/>
                    <a:pt x="616677" y="7074"/>
                  </a:cubicBezTo>
                  <a:lnTo>
                    <a:pt x="648832" y="24226"/>
                  </a:lnTo>
                  <a:lnTo>
                    <a:pt x="680987" y="7074"/>
                  </a:lnTo>
                  <a:cubicBezTo>
                    <a:pt x="694598" y="2519"/>
                    <a:pt x="709562" y="0"/>
                    <a:pt x="725270" y="0"/>
                  </a:cubicBezTo>
                  <a:cubicBezTo>
                    <a:pt x="740978" y="0"/>
                    <a:pt x="755942" y="2519"/>
                    <a:pt x="769553" y="7074"/>
                  </a:cubicBezTo>
                  <a:lnTo>
                    <a:pt x="801709" y="24227"/>
                  </a:lnTo>
                  <a:lnTo>
                    <a:pt x="833864" y="7074"/>
                  </a:lnTo>
                  <a:cubicBezTo>
                    <a:pt x="847475" y="2519"/>
                    <a:pt x="862439" y="0"/>
                    <a:pt x="878147" y="0"/>
                  </a:cubicBezTo>
                  <a:cubicBezTo>
                    <a:pt x="940978" y="0"/>
                    <a:pt x="991913" y="40299"/>
                    <a:pt x="991913" y="90010"/>
                  </a:cubicBezTo>
                  <a:cubicBezTo>
                    <a:pt x="991913" y="139721"/>
                    <a:pt x="940978" y="180020"/>
                    <a:pt x="878147" y="180020"/>
                  </a:cubicBezTo>
                  <a:cubicBezTo>
                    <a:pt x="862439" y="180020"/>
                    <a:pt x="847475" y="177501"/>
                    <a:pt x="833864" y="172947"/>
                  </a:cubicBezTo>
                  <a:lnTo>
                    <a:pt x="801709" y="155794"/>
                  </a:lnTo>
                  <a:lnTo>
                    <a:pt x="769553" y="172947"/>
                  </a:lnTo>
                  <a:cubicBezTo>
                    <a:pt x="755942" y="177501"/>
                    <a:pt x="740978" y="180020"/>
                    <a:pt x="725270" y="180020"/>
                  </a:cubicBezTo>
                  <a:cubicBezTo>
                    <a:pt x="709562" y="180020"/>
                    <a:pt x="694598" y="177501"/>
                    <a:pt x="680987" y="172947"/>
                  </a:cubicBezTo>
                  <a:lnTo>
                    <a:pt x="648832" y="155794"/>
                  </a:lnTo>
                  <a:lnTo>
                    <a:pt x="616677" y="172947"/>
                  </a:lnTo>
                  <a:cubicBezTo>
                    <a:pt x="603066" y="177501"/>
                    <a:pt x="588102" y="180020"/>
                    <a:pt x="572394" y="180020"/>
                  </a:cubicBezTo>
                  <a:cubicBezTo>
                    <a:pt x="556686" y="180020"/>
                    <a:pt x="541722" y="177501"/>
                    <a:pt x="528111" y="172947"/>
                  </a:cubicBezTo>
                  <a:lnTo>
                    <a:pt x="495956" y="155794"/>
                  </a:lnTo>
                  <a:lnTo>
                    <a:pt x="463801" y="172947"/>
                  </a:lnTo>
                  <a:cubicBezTo>
                    <a:pt x="450190" y="177501"/>
                    <a:pt x="435226" y="180020"/>
                    <a:pt x="419518" y="180020"/>
                  </a:cubicBezTo>
                  <a:cubicBezTo>
                    <a:pt x="403810" y="180020"/>
                    <a:pt x="388846" y="177501"/>
                    <a:pt x="375235" y="172947"/>
                  </a:cubicBezTo>
                  <a:lnTo>
                    <a:pt x="343080" y="155794"/>
                  </a:lnTo>
                  <a:lnTo>
                    <a:pt x="310925" y="172947"/>
                  </a:lnTo>
                  <a:cubicBezTo>
                    <a:pt x="297314" y="177501"/>
                    <a:pt x="282350" y="180020"/>
                    <a:pt x="266642" y="180020"/>
                  </a:cubicBezTo>
                  <a:cubicBezTo>
                    <a:pt x="250934" y="180020"/>
                    <a:pt x="235970" y="177501"/>
                    <a:pt x="222359" y="172947"/>
                  </a:cubicBezTo>
                  <a:lnTo>
                    <a:pt x="190204" y="155794"/>
                  </a:lnTo>
                  <a:lnTo>
                    <a:pt x="158049" y="172947"/>
                  </a:lnTo>
                  <a:cubicBezTo>
                    <a:pt x="144438" y="177501"/>
                    <a:pt x="129474" y="180020"/>
                    <a:pt x="113766" y="180020"/>
                  </a:cubicBezTo>
                  <a:cubicBezTo>
                    <a:pt x="50935" y="180020"/>
                    <a:pt x="0" y="139721"/>
                    <a:pt x="0" y="90010"/>
                  </a:cubicBezTo>
                  <a:cubicBezTo>
                    <a:pt x="0" y="40299"/>
                    <a:pt x="50935" y="0"/>
                    <a:pt x="11376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A621BC60-E64F-4AF0-9F8B-5BA19B27D0A4}"/>
                </a:ext>
              </a:extLst>
            </p:cNvPr>
            <p:cNvSpPr/>
            <p:nvPr/>
          </p:nvSpPr>
          <p:spPr bwMode="auto">
            <a:xfrm>
              <a:off x="2609121" y="3429000"/>
              <a:ext cx="869060" cy="869060"/>
            </a:xfrm>
            <a:prstGeom prst="donut">
              <a:avLst>
                <a:gd name="adj" fmla="val 12086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2C1959F1-6A4E-4FCB-96A5-DBF9DFC61682}"/>
                </a:ext>
              </a:extLst>
            </p:cNvPr>
            <p:cNvSpPr/>
            <p:nvPr/>
          </p:nvSpPr>
          <p:spPr bwMode="auto">
            <a:xfrm rot="10800000">
              <a:off x="3058595" y="3203975"/>
              <a:ext cx="990110" cy="1546134"/>
            </a:xfrm>
            <a:prstGeom prst="round2SameRect">
              <a:avLst>
                <a:gd name="adj1" fmla="val 5283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64F225BC-FEFA-4CBA-9BE3-27DCB8B12A9D}"/>
                </a:ext>
              </a:extLst>
            </p:cNvPr>
            <p:cNvSpPr/>
            <p:nvPr/>
          </p:nvSpPr>
          <p:spPr bwMode="auto">
            <a:xfrm rot="10800000">
              <a:off x="3058595" y="3194915"/>
              <a:ext cx="990110" cy="331955"/>
            </a:xfrm>
            <a:prstGeom prst="round2SameRect">
              <a:avLst>
                <a:gd name="adj1" fmla="val 5123"/>
                <a:gd name="adj2" fmla="val 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6489753-CF18-43CD-93A1-2B41F455EF52}"/>
                </a:ext>
              </a:extLst>
            </p:cNvPr>
            <p:cNvSpPr/>
            <p:nvPr/>
          </p:nvSpPr>
          <p:spPr bwMode="auto">
            <a:xfrm rot="10800000">
              <a:off x="3060539" y="4715471"/>
              <a:ext cx="982974" cy="34638"/>
            </a:xfrm>
            <a:custGeom>
              <a:avLst/>
              <a:gdLst>
                <a:gd name="connsiteX0" fmla="*/ 982974 w 982974"/>
                <a:gd name="connsiteY0" fmla="*/ 34638 h 34638"/>
                <a:gd name="connsiteX1" fmla="*/ 0 w 982974"/>
                <a:gd name="connsiteY1" fmla="*/ 34638 h 34638"/>
                <a:gd name="connsiteX2" fmla="*/ 543 w 982974"/>
                <a:gd name="connsiteY2" fmla="*/ 31947 h 34638"/>
                <a:gd name="connsiteX3" fmla="*/ 48740 w 982974"/>
                <a:gd name="connsiteY3" fmla="*/ 0 h 34638"/>
                <a:gd name="connsiteX4" fmla="*/ 934234 w 982974"/>
                <a:gd name="connsiteY4" fmla="*/ 0 h 34638"/>
                <a:gd name="connsiteX5" fmla="*/ 982431 w 982974"/>
                <a:gd name="connsiteY5" fmla="*/ 31947 h 34638"/>
                <a:gd name="connsiteX6" fmla="*/ 982974 w 982974"/>
                <a:gd name="connsiteY6" fmla="*/ 34638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74" h="34638">
                  <a:moveTo>
                    <a:pt x="982974" y="34638"/>
                  </a:moveTo>
                  <a:lnTo>
                    <a:pt x="0" y="34638"/>
                  </a:lnTo>
                  <a:lnTo>
                    <a:pt x="543" y="31947"/>
                  </a:lnTo>
                  <a:cubicBezTo>
                    <a:pt x="8484" y="13173"/>
                    <a:pt x="27073" y="0"/>
                    <a:pt x="48740" y="0"/>
                  </a:cubicBezTo>
                  <a:lnTo>
                    <a:pt x="934234" y="0"/>
                  </a:lnTo>
                  <a:cubicBezTo>
                    <a:pt x="955901" y="0"/>
                    <a:pt x="974491" y="13173"/>
                    <a:pt x="982431" y="31947"/>
                  </a:cubicBezTo>
                  <a:lnTo>
                    <a:pt x="982974" y="3463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1C60F097-A611-4C93-9E51-F94608409A03}"/>
                </a:ext>
              </a:extLst>
            </p:cNvPr>
            <p:cNvSpPr/>
            <p:nvPr/>
          </p:nvSpPr>
          <p:spPr bwMode="auto">
            <a:xfrm>
              <a:off x="3782870" y="3699030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1522FE3-59F0-4DCB-B6E8-C56CAB31B27E}"/>
                </a:ext>
              </a:extLst>
            </p:cNvPr>
            <p:cNvSpPr/>
            <p:nvPr/>
          </p:nvSpPr>
          <p:spPr bwMode="auto">
            <a:xfrm>
              <a:off x="3432827" y="380618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A9F6EE53-7865-405D-BA1D-FB525B0F591C}"/>
                </a:ext>
              </a:extLst>
            </p:cNvPr>
            <p:cNvSpPr/>
            <p:nvPr/>
          </p:nvSpPr>
          <p:spPr bwMode="auto">
            <a:xfrm>
              <a:off x="3723339" y="4091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A0C631EE-52F9-4710-BB88-C44F8C2AD1FD}"/>
                </a:ext>
              </a:extLst>
            </p:cNvPr>
            <p:cNvSpPr/>
            <p:nvPr/>
          </p:nvSpPr>
          <p:spPr bwMode="auto">
            <a:xfrm>
              <a:off x="3449987" y="420361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AE06E0D0-BA4F-487D-840A-A142BAACCF1E}"/>
                </a:ext>
              </a:extLst>
            </p:cNvPr>
            <p:cNvSpPr/>
            <p:nvPr/>
          </p:nvSpPr>
          <p:spPr bwMode="auto">
            <a:xfrm>
              <a:off x="3713814" y="448007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D25DD4A-A06E-46EF-B21C-E1E2674F8ED4}"/>
                </a:ext>
              </a:extLst>
            </p:cNvPr>
            <p:cNvSpPr/>
            <p:nvPr/>
          </p:nvSpPr>
          <p:spPr bwMode="auto">
            <a:xfrm>
              <a:off x="3175652" y="3651404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104845B7-E2F5-4C76-95DD-EBB90F1944F0}"/>
                </a:ext>
              </a:extLst>
            </p:cNvPr>
            <p:cNvSpPr/>
            <p:nvPr/>
          </p:nvSpPr>
          <p:spPr bwMode="auto">
            <a:xfrm>
              <a:off x="3180415" y="4472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2D1F16C-D325-49B6-9A5E-578AE927A1A2}"/>
                </a:ext>
              </a:extLst>
            </p:cNvPr>
            <p:cNvSpPr/>
            <p:nvPr/>
          </p:nvSpPr>
          <p:spPr bwMode="auto">
            <a:xfrm>
              <a:off x="3188050" y="3989307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8D2E229-3D9D-4D2B-A13C-1557D0A8092A}"/>
              </a:ext>
            </a:extLst>
          </p:cNvPr>
          <p:cNvGrpSpPr/>
          <p:nvPr/>
        </p:nvGrpSpPr>
        <p:grpSpPr>
          <a:xfrm>
            <a:off x="2369782" y="5199871"/>
            <a:ext cx="1368202" cy="715944"/>
            <a:chOff x="7686605" y="1423501"/>
            <a:chExt cx="1622403" cy="848962"/>
          </a:xfrm>
        </p:grpSpPr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DAFF9FEC-0C56-4073-84A5-CA3189578FCD}"/>
                </a:ext>
              </a:extLst>
            </p:cNvPr>
            <p:cNvSpPr/>
            <p:nvPr/>
          </p:nvSpPr>
          <p:spPr>
            <a:xfrm flipH="1">
              <a:off x="8067674" y="1442829"/>
              <a:ext cx="1002029" cy="323106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フリーフォーム 464">
              <a:extLst>
                <a:ext uri="{FF2B5EF4-FFF2-40B4-BE49-F238E27FC236}">
                  <a16:creationId xmlns:a16="http://schemas.microsoft.com/office/drawing/2014/main" id="{6F35F9E9-E870-42C8-83ED-3A5521598508}"/>
                </a:ext>
              </a:extLst>
            </p:cNvPr>
            <p:cNvSpPr/>
            <p:nvPr/>
          </p:nvSpPr>
          <p:spPr bwMode="auto">
            <a:xfrm flipH="1">
              <a:off x="7731186" y="1423501"/>
              <a:ext cx="1538594" cy="657424"/>
            </a:xfrm>
            <a:custGeom>
              <a:avLst/>
              <a:gdLst>
                <a:gd name="connsiteX0" fmla="*/ 1025016 w 1538594"/>
                <a:gd name="connsiteY0" fmla="*/ 31662 h 657424"/>
                <a:gd name="connsiteX1" fmla="*/ 1065766 w 1538594"/>
                <a:gd name="connsiteY1" fmla="*/ 328704 h 657424"/>
                <a:gd name="connsiteX2" fmla="*/ 695317 w 1538594"/>
                <a:gd name="connsiteY2" fmla="*/ 328704 h 657424"/>
                <a:gd name="connsiteX3" fmla="*/ 687416 w 1538594"/>
                <a:gd name="connsiteY3" fmla="*/ 31663 h 657424"/>
                <a:gd name="connsiteX4" fmla="*/ 636446 w 1538594"/>
                <a:gd name="connsiteY4" fmla="*/ 31663 h 657424"/>
                <a:gd name="connsiteX5" fmla="*/ 628545 w 1538594"/>
                <a:gd name="connsiteY5" fmla="*/ 328704 h 657424"/>
                <a:gd name="connsiteX6" fmla="*/ 213743 w 1538594"/>
                <a:gd name="connsiteY6" fmla="*/ 328704 h 657424"/>
                <a:gd name="connsiteX7" fmla="*/ 310995 w 1538594"/>
                <a:gd name="connsiteY7" fmla="*/ 31662 h 657424"/>
                <a:gd name="connsiteX8" fmla="*/ 1089918 w 1538594"/>
                <a:gd name="connsiteY8" fmla="*/ 0 h 657424"/>
                <a:gd name="connsiteX9" fmla="*/ 252982 w 1538594"/>
                <a:gd name="connsiteY9" fmla="*/ 0 h 657424"/>
                <a:gd name="connsiteX10" fmla="*/ 146483 w 1538594"/>
                <a:gd name="connsiteY10" fmla="*/ 325288 h 657424"/>
                <a:gd name="connsiteX11" fmla="*/ 61173 w 1538594"/>
                <a:gd name="connsiteY11" fmla="*/ 325288 h 657424"/>
                <a:gd name="connsiteX12" fmla="*/ 0 w 1538594"/>
                <a:gd name="connsiteY12" fmla="*/ 386461 h 657424"/>
                <a:gd name="connsiteX13" fmla="*/ 0 w 1538594"/>
                <a:gd name="connsiteY13" fmla="*/ 596251 h 657424"/>
                <a:gd name="connsiteX14" fmla="*/ 61173 w 1538594"/>
                <a:gd name="connsiteY14" fmla="*/ 657424 h 657424"/>
                <a:gd name="connsiteX15" fmla="*/ 1477421 w 1538594"/>
                <a:gd name="connsiteY15" fmla="*/ 657424 h 657424"/>
                <a:gd name="connsiteX16" fmla="*/ 1538594 w 1538594"/>
                <a:gd name="connsiteY16" fmla="*/ 596251 h 657424"/>
                <a:gd name="connsiteX17" fmla="*/ 1538594 w 1538594"/>
                <a:gd name="connsiteY17" fmla="*/ 386461 h 657424"/>
                <a:gd name="connsiteX18" fmla="*/ 1477421 w 1538594"/>
                <a:gd name="connsiteY18" fmla="*/ 325288 h 657424"/>
                <a:gd name="connsiteX19" fmla="*/ 1198081 w 1538594"/>
                <a:gd name="connsiteY19" fmla="*/ 325288 h 657424"/>
                <a:gd name="connsiteX20" fmla="*/ 1199199 w 1538594"/>
                <a:gd name="connsiteY20" fmla="*/ 328704 h 657424"/>
                <a:gd name="connsiteX21" fmla="*/ 1101269 w 1538594"/>
                <a:gd name="connsiteY21" fmla="*/ 328704 h 657424"/>
                <a:gd name="connsiteX22" fmla="*/ 1060519 w 1538594"/>
                <a:gd name="connsiteY22" fmla="*/ 31662 h 657424"/>
                <a:gd name="connsiteX23" fmla="*/ 1100284 w 1538594"/>
                <a:gd name="connsiteY23" fmla="*/ 31662 h 65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38594" h="657424">
                  <a:moveTo>
                    <a:pt x="1025016" y="31662"/>
                  </a:moveTo>
                  <a:lnTo>
                    <a:pt x="1065766" y="328704"/>
                  </a:lnTo>
                  <a:lnTo>
                    <a:pt x="695317" y="328704"/>
                  </a:lnTo>
                  <a:lnTo>
                    <a:pt x="687416" y="31663"/>
                  </a:lnTo>
                  <a:lnTo>
                    <a:pt x="636446" y="31663"/>
                  </a:lnTo>
                  <a:lnTo>
                    <a:pt x="628545" y="328704"/>
                  </a:lnTo>
                  <a:lnTo>
                    <a:pt x="213743" y="328704"/>
                  </a:lnTo>
                  <a:lnTo>
                    <a:pt x="310995" y="31662"/>
                  </a:lnTo>
                  <a:close/>
                  <a:moveTo>
                    <a:pt x="1089918" y="0"/>
                  </a:moveTo>
                  <a:lnTo>
                    <a:pt x="252982" y="0"/>
                  </a:lnTo>
                  <a:lnTo>
                    <a:pt x="146483" y="325288"/>
                  </a:lnTo>
                  <a:lnTo>
                    <a:pt x="61173" y="325288"/>
                  </a:lnTo>
                  <a:cubicBezTo>
                    <a:pt x="27388" y="325288"/>
                    <a:pt x="0" y="352676"/>
                    <a:pt x="0" y="386461"/>
                  </a:cubicBezTo>
                  <a:lnTo>
                    <a:pt x="0" y="596251"/>
                  </a:lnTo>
                  <a:cubicBezTo>
                    <a:pt x="0" y="630036"/>
                    <a:pt x="27388" y="657424"/>
                    <a:pt x="61173" y="657424"/>
                  </a:cubicBezTo>
                  <a:lnTo>
                    <a:pt x="1477421" y="657424"/>
                  </a:lnTo>
                  <a:cubicBezTo>
                    <a:pt x="1511206" y="657424"/>
                    <a:pt x="1538594" y="630036"/>
                    <a:pt x="1538594" y="596251"/>
                  </a:cubicBezTo>
                  <a:lnTo>
                    <a:pt x="1538594" y="386461"/>
                  </a:lnTo>
                  <a:cubicBezTo>
                    <a:pt x="1538594" y="352676"/>
                    <a:pt x="1511206" y="325288"/>
                    <a:pt x="1477421" y="325288"/>
                  </a:cubicBezTo>
                  <a:lnTo>
                    <a:pt x="1198081" y="325288"/>
                  </a:lnTo>
                  <a:lnTo>
                    <a:pt x="1199199" y="328704"/>
                  </a:lnTo>
                  <a:lnTo>
                    <a:pt x="1101269" y="328704"/>
                  </a:lnTo>
                  <a:lnTo>
                    <a:pt x="1060519" y="31662"/>
                  </a:lnTo>
                  <a:lnTo>
                    <a:pt x="1100284" y="3166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29EFB5B-CC93-4DC8-9554-D5950C280A56}"/>
                </a:ext>
              </a:extLst>
            </p:cNvPr>
            <p:cNvGrpSpPr/>
            <p:nvPr/>
          </p:nvGrpSpPr>
          <p:grpSpPr>
            <a:xfrm>
              <a:off x="7759248" y="1684526"/>
              <a:ext cx="1509818" cy="587937"/>
              <a:chOff x="480136" y="1821138"/>
              <a:chExt cx="1509818" cy="58793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9C78FC4-7FF7-4096-A8E5-7C301FAADD58}"/>
                  </a:ext>
                </a:extLst>
              </p:cNvPr>
              <p:cNvGrpSpPr/>
              <p:nvPr/>
            </p:nvGrpSpPr>
            <p:grpSpPr>
              <a:xfrm flipH="1">
                <a:off x="480136" y="1954000"/>
                <a:ext cx="1509818" cy="183768"/>
                <a:chOff x="447435" y="1954000"/>
                <a:chExt cx="1509818" cy="183768"/>
              </a:xfrm>
            </p:grpSpPr>
            <p:sp>
              <p:nvSpPr>
                <p:cNvPr id="70" name="円/楕円 165">
                  <a:extLst>
                    <a:ext uri="{FF2B5EF4-FFF2-40B4-BE49-F238E27FC236}">
                      <a16:creationId xmlns:a16="http://schemas.microsoft.com/office/drawing/2014/main" id="{FDEF79F6-4CB4-4087-87AE-304B39686604}"/>
                    </a:ext>
                  </a:extLst>
                </p:cNvPr>
                <p:cNvSpPr/>
                <p:nvPr/>
              </p:nvSpPr>
              <p:spPr>
                <a:xfrm>
                  <a:off x="1916602" y="1960895"/>
                  <a:ext cx="40651" cy="128943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476">
                  <a:extLst>
                    <a:ext uri="{FF2B5EF4-FFF2-40B4-BE49-F238E27FC236}">
                      <a16:creationId xmlns:a16="http://schemas.microsoft.com/office/drawing/2014/main" id="{8A49D7BE-3441-4D74-B6F7-0F19537E4A29}"/>
                    </a:ext>
                  </a:extLst>
                </p:cNvPr>
                <p:cNvSpPr/>
                <p:nvPr/>
              </p:nvSpPr>
              <p:spPr bwMode="auto">
                <a:xfrm>
                  <a:off x="1752360" y="195400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2" name="角丸四角形 477">
                  <a:extLst>
                    <a:ext uri="{FF2B5EF4-FFF2-40B4-BE49-F238E27FC236}">
                      <a16:creationId xmlns:a16="http://schemas.microsoft.com/office/drawing/2014/main" id="{59158E9C-AC5D-4957-899B-BE762FAAAD6C}"/>
                    </a:ext>
                  </a:extLst>
                </p:cNvPr>
                <p:cNvSpPr/>
                <p:nvPr/>
              </p:nvSpPr>
              <p:spPr bwMode="auto">
                <a:xfrm>
                  <a:off x="1170250" y="1954000"/>
                  <a:ext cx="96890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3" name="角丸四角形 478">
                  <a:extLst>
                    <a:ext uri="{FF2B5EF4-FFF2-40B4-BE49-F238E27FC236}">
                      <a16:creationId xmlns:a16="http://schemas.microsoft.com/office/drawing/2014/main" id="{C5D5BD98-B740-4E66-92EB-A7475414BB09}"/>
                    </a:ext>
                  </a:extLst>
                </p:cNvPr>
                <p:cNvSpPr/>
                <p:nvPr/>
              </p:nvSpPr>
              <p:spPr bwMode="auto">
                <a:xfrm>
                  <a:off x="447435" y="1985808"/>
                  <a:ext cx="70516" cy="59950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4" name="角丸四角形 479">
                  <a:extLst>
                    <a:ext uri="{FF2B5EF4-FFF2-40B4-BE49-F238E27FC236}">
                      <a16:creationId xmlns:a16="http://schemas.microsoft.com/office/drawing/2014/main" id="{EBA0CA27-354E-4AD5-9003-2901A073685F}"/>
                    </a:ext>
                  </a:extLst>
                </p:cNvPr>
                <p:cNvSpPr/>
                <p:nvPr/>
              </p:nvSpPr>
              <p:spPr bwMode="auto">
                <a:xfrm>
                  <a:off x="447435" y="2042958"/>
                  <a:ext cx="70516" cy="94810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67" name="角丸四角形 472">
                <a:extLst>
                  <a:ext uri="{FF2B5EF4-FFF2-40B4-BE49-F238E27FC236}">
                    <a16:creationId xmlns:a16="http://schemas.microsoft.com/office/drawing/2014/main" id="{F62DE6A0-BFD8-460A-94FF-1A6D7ED50634}"/>
                  </a:ext>
                </a:extLst>
              </p:cNvPr>
              <p:cNvSpPr/>
              <p:nvPr/>
            </p:nvSpPr>
            <p:spPr bwMode="auto">
              <a:xfrm flipH="1">
                <a:off x="877846" y="1821138"/>
                <a:ext cx="97593" cy="79997"/>
              </a:xfrm>
              <a:prstGeom prst="roundRect">
                <a:avLst>
                  <a:gd name="adj" fmla="val 3571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" name="パイ 158">
                <a:extLst>
                  <a:ext uri="{FF2B5EF4-FFF2-40B4-BE49-F238E27FC236}">
                    <a16:creationId xmlns:a16="http://schemas.microsoft.com/office/drawing/2014/main" id="{B946B838-7010-41C0-9E46-86169EC5B74F}"/>
                  </a:ext>
                </a:extLst>
              </p:cNvPr>
              <p:cNvSpPr/>
              <p:nvPr/>
            </p:nvSpPr>
            <p:spPr bwMode="auto">
              <a:xfrm>
                <a:off x="584812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パイ 155">
                <a:extLst>
                  <a:ext uri="{FF2B5EF4-FFF2-40B4-BE49-F238E27FC236}">
                    <a16:creationId xmlns:a16="http://schemas.microsoft.com/office/drawing/2014/main" id="{81B8EB10-B142-4881-BEEF-FB64C8B2E030}"/>
                  </a:ext>
                </a:extLst>
              </p:cNvPr>
              <p:cNvSpPr/>
              <p:nvPr/>
            </p:nvSpPr>
            <p:spPr bwMode="auto">
              <a:xfrm>
                <a:off x="1516357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61" name="角丸四角形 466">
              <a:extLst>
                <a:ext uri="{FF2B5EF4-FFF2-40B4-BE49-F238E27FC236}">
                  <a16:creationId xmlns:a16="http://schemas.microsoft.com/office/drawing/2014/main" id="{73A2E15E-1415-4643-8928-B097043FBC7D}"/>
                </a:ext>
              </a:extLst>
            </p:cNvPr>
            <p:cNvSpPr/>
            <p:nvPr/>
          </p:nvSpPr>
          <p:spPr>
            <a:xfrm flipH="1">
              <a:off x="7686605" y="198988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2" name="円/楕円 159">
              <a:extLst>
                <a:ext uri="{FF2B5EF4-FFF2-40B4-BE49-F238E27FC236}">
                  <a16:creationId xmlns:a16="http://schemas.microsoft.com/office/drawing/2014/main" id="{8FF3A80B-1433-4597-8FD6-9CC49423667D}"/>
                </a:ext>
              </a:extLst>
            </p:cNvPr>
            <p:cNvSpPr/>
            <p:nvPr/>
          </p:nvSpPr>
          <p:spPr>
            <a:xfrm flipH="1">
              <a:off x="7897466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3" name="円/楕円 160">
              <a:extLst>
                <a:ext uri="{FF2B5EF4-FFF2-40B4-BE49-F238E27FC236}">
                  <a16:creationId xmlns:a16="http://schemas.microsoft.com/office/drawing/2014/main" id="{B6EC17C6-BCC0-4807-83F3-5D18CDF18AE5}"/>
                </a:ext>
              </a:extLst>
            </p:cNvPr>
            <p:cNvSpPr/>
            <p:nvPr/>
          </p:nvSpPr>
          <p:spPr>
            <a:xfrm flipH="1">
              <a:off x="7962584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4" name="円/楕円 156">
              <a:extLst>
                <a:ext uri="{FF2B5EF4-FFF2-40B4-BE49-F238E27FC236}">
                  <a16:creationId xmlns:a16="http://schemas.microsoft.com/office/drawing/2014/main" id="{630BE62D-9CFF-4876-93BA-A7A8EFC3684A}"/>
                </a:ext>
              </a:extLst>
            </p:cNvPr>
            <p:cNvSpPr/>
            <p:nvPr/>
          </p:nvSpPr>
          <p:spPr>
            <a:xfrm flipH="1">
              <a:off x="8829011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" name="円/楕円 157">
              <a:extLst>
                <a:ext uri="{FF2B5EF4-FFF2-40B4-BE49-F238E27FC236}">
                  <a16:creationId xmlns:a16="http://schemas.microsoft.com/office/drawing/2014/main" id="{365C07F9-5FC4-49FF-9FEC-2503EEC33E09}"/>
                </a:ext>
              </a:extLst>
            </p:cNvPr>
            <p:cNvSpPr/>
            <p:nvPr/>
          </p:nvSpPr>
          <p:spPr>
            <a:xfrm flipH="1">
              <a:off x="8894129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6DF92AC-2B4C-42BB-A093-83978DCF5E3F}"/>
              </a:ext>
            </a:extLst>
          </p:cNvPr>
          <p:cNvGrpSpPr/>
          <p:nvPr/>
        </p:nvGrpSpPr>
        <p:grpSpPr>
          <a:xfrm>
            <a:off x="2528135" y="1128519"/>
            <a:ext cx="1218366" cy="840578"/>
            <a:chOff x="8078836" y="4872957"/>
            <a:chExt cx="1405907" cy="969968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EEC1517-B43D-45D7-B192-AEECAE4AB45F}"/>
                </a:ext>
              </a:extLst>
            </p:cNvPr>
            <p:cNvGrpSpPr/>
            <p:nvPr/>
          </p:nvGrpSpPr>
          <p:grpSpPr>
            <a:xfrm>
              <a:off x="8159621" y="5601846"/>
              <a:ext cx="1325122" cy="241079"/>
              <a:chOff x="8159621" y="5601846"/>
              <a:chExt cx="1325122" cy="241079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8D25A17-A749-4C0E-B989-14986A4A5F75}"/>
                  </a:ext>
                </a:extLst>
              </p:cNvPr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745DE105-4207-4CA0-A0D1-56D01579B5F6}"/>
                  </a:ext>
                </a:extLst>
              </p:cNvPr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E0D9FC9B-D600-4BBB-9E0E-502D3C8BD21D}"/>
                  </a:ext>
                </a:extLst>
              </p:cNvPr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750A9AC-4FAA-4145-AA58-FFE28AE806EE}"/>
                </a:ext>
              </a:extLst>
            </p:cNvPr>
            <p:cNvGrpSpPr/>
            <p:nvPr/>
          </p:nvGrpSpPr>
          <p:grpSpPr>
            <a:xfrm>
              <a:off x="8078836" y="4872957"/>
              <a:ext cx="387999" cy="624995"/>
              <a:chOff x="7894476" y="4237391"/>
              <a:chExt cx="575497" cy="624995"/>
            </a:xfrm>
            <a:solidFill>
              <a:schemeClr val="bg1">
                <a:lumMod val="65000"/>
              </a:schemeClr>
            </a:solidFill>
          </p:grpSpPr>
          <p:sp>
            <p:nvSpPr>
              <p:cNvPr id="80" name="小波 79">
                <a:extLst>
                  <a:ext uri="{FF2B5EF4-FFF2-40B4-BE49-F238E27FC236}">
                    <a16:creationId xmlns:a16="http://schemas.microsoft.com/office/drawing/2014/main" id="{FB327100-D174-43A8-924F-ACCF7062558C}"/>
                  </a:ext>
                </a:extLst>
              </p:cNvPr>
              <p:cNvSpPr/>
              <p:nvPr/>
            </p:nvSpPr>
            <p:spPr bwMode="auto">
              <a:xfrm rot="5400000">
                <a:off x="808689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小波 80">
                <a:extLst>
                  <a:ext uri="{FF2B5EF4-FFF2-40B4-BE49-F238E27FC236}">
                    <a16:creationId xmlns:a16="http://schemas.microsoft.com/office/drawing/2014/main" id="{E16DE92B-D23A-4A50-8C97-9F29B7EF226F}"/>
                  </a:ext>
                </a:extLst>
              </p:cNvPr>
              <p:cNvSpPr/>
              <p:nvPr/>
            </p:nvSpPr>
            <p:spPr bwMode="auto">
              <a:xfrm rot="5400000">
                <a:off x="78811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小波 81">
                <a:extLst>
                  <a:ext uri="{FF2B5EF4-FFF2-40B4-BE49-F238E27FC236}">
                    <a16:creationId xmlns:a16="http://schemas.microsoft.com/office/drawing/2014/main" id="{4304BEBA-7295-4ECF-B2C8-97ED60D306EF}"/>
                  </a:ext>
                </a:extLst>
              </p:cNvPr>
              <p:cNvSpPr/>
              <p:nvPr/>
            </p:nvSpPr>
            <p:spPr bwMode="auto">
              <a:xfrm rot="5400000">
                <a:off x="76525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707E7AA0-29A6-4EFB-AB1E-374957A203D4}"/>
              </a:ext>
            </a:extLst>
          </p:cNvPr>
          <p:cNvSpPr/>
          <p:nvPr/>
        </p:nvSpPr>
        <p:spPr>
          <a:xfrm flipH="1">
            <a:off x="423668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B17AB933-AC16-4E5A-9523-093B16483B08}"/>
              </a:ext>
            </a:extLst>
          </p:cNvPr>
          <p:cNvSpPr/>
          <p:nvPr/>
        </p:nvSpPr>
        <p:spPr>
          <a:xfrm>
            <a:off x="423668" y="4740216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865444C7-40AF-4CBA-89E2-F1CECC5F1C82}"/>
              </a:ext>
            </a:extLst>
          </p:cNvPr>
          <p:cNvSpPr/>
          <p:nvPr/>
        </p:nvSpPr>
        <p:spPr>
          <a:xfrm>
            <a:off x="4267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28A4E07C-8AAE-44CD-9F4E-38454466406B}"/>
              </a:ext>
            </a:extLst>
          </p:cNvPr>
          <p:cNvSpPr/>
          <p:nvPr/>
        </p:nvSpPr>
        <p:spPr>
          <a:xfrm>
            <a:off x="6037068" y="4740216"/>
            <a:ext cx="1587260" cy="1587260"/>
          </a:xfrm>
          <a:custGeom>
            <a:avLst/>
            <a:gdLst>
              <a:gd name="connsiteX0" fmla="*/ 322383 w 1587260"/>
              <a:gd name="connsiteY0" fmla="*/ 480214 h 1587260"/>
              <a:gd name="connsiteX1" fmla="*/ 393440 w 1587260"/>
              <a:gd name="connsiteY1" fmla="*/ 1193819 h 1587260"/>
              <a:gd name="connsiteX2" fmla="*/ 1107045 w 1587260"/>
              <a:gd name="connsiteY2" fmla="*/ 1264876 h 1587260"/>
              <a:gd name="connsiteX3" fmla="*/ 754379 w 1587260"/>
              <a:gd name="connsiteY3" fmla="*/ 229015 h 1587260"/>
              <a:gd name="connsiteX4" fmla="*/ 480215 w 1587260"/>
              <a:gd name="connsiteY4" fmla="*/ 322384 h 1587260"/>
              <a:gd name="connsiteX5" fmla="*/ 1264877 w 1587260"/>
              <a:gd name="connsiteY5" fmla="*/ 1107046 h 1587260"/>
              <a:gd name="connsiteX6" fmla="*/ 1193820 w 1587260"/>
              <a:gd name="connsiteY6" fmla="*/ 393441 h 1587260"/>
              <a:gd name="connsiteX7" fmla="*/ 754379 w 1587260"/>
              <a:gd name="connsiteY7" fmla="*/ 22901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322383" y="480214"/>
                </a:moveTo>
                <a:cubicBezTo>
                  <a:pt x="173113" y="704653"/>
                  <a:pt x="202843" y="1003222"/>
                  <a:pt x="393440" y="1193819"/>
                </a:cubicBezTo>
                <a:cubicBezTo>
                  <a:pt x="584037" y="1384416"/>
                  <a:pt x="882606" y="1414146"/>
                  <a:pt x="1107045" y="1264876"/>
                </a:cubicBezTo>
                <a:close/>
                <a:moveTo>
                  <a:pt x="754379" y="229015"/>
                </a:moveTo>
                <a:cubicBezTo>
                  <a:pt x="658969" y="235603"/>
                  <a:pt x="564380" y="266408"/>
                  <a:pt x="480215" y="322384"/>
                </a:cubicBezTo>
                <a:lnTo>
                  <a:pt x="1264877" y="1107046"/>
                </a:lnTo>
                <a:cubicBezTo>
                  <a:pt x="1414147" y="882607"/>
                  <a:pt x="1384417" y="584038"/>
                  <a:pt x="1193820" y="393441"/>
                </a:cubicBezTo>
                <a:cubicBezTo>
                  <a:pt x="1074697" y="274318"/>
                  <a:pt x="913397" y="218033"/>
                  <a:pt x="754379" y="22901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68CFB5D-368B-4181-8ECF-F0C8EDF51C06}"/>
              </a:ext>
            </a:extLst>
          </p:cNvPr>
          <p:cNvGrpSpPr/>
          <p:nvPr/>
        </p:nvGrpSpPr>
        <p:grpSpPr>
          <a:xfrm>
            <a:off x="6236535" y="1128519"/>
            <a:ext cx="1218366" cy="840578"/>
            <a:chOff x="8078836" y="4872957"/>
            <a:chExt cx="1405907" cy="96996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E1F1EE-D0E3-44B9-BEDC-04CC49F368CE}"/>
                </a:ext>
              </a:extLst>
            </p:cNvPr>
            <p:cNvGrpSpPr/>
            <p:nvPr/>
          </p:nvGrpSpPr>
          <p:grpSpPr>
            <a:xfrm>
              <a:off x="8159621" y="5601846"/>
              <a:ext cx="1325122" cy="241079"/>
              <a:chOff x="8159621" y="5601846"/>
              <a:chExt cx="1325122" cy="241079"/>
            </a:xfrm>
          </p:grpSpPr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E610990F-B7D8-436B-AC34-F0AFBEADCD87}"/>
                  </a:ext>
                </a:extLst>
              </p:cNvPr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FF3C935E-C371-43D1-AB37-BC98C4F70CFA}"/>
                  </a:ext>
                </a:extLst>
              </p:cNvPr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7B8507A-23A1-44C4-B686-73B81A5B35B5}"/>
                  </a:ext>
                </a:extLst>
              </p:cNvPr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E6B25B6-7267-4A7A-83AA-7490FCC3A100}"/>
                </a:ext>
              </a:extLst>
            </p:cNvPr>
            <p:cNvGrpSpPr/>
            <p:nvPr/>
          </p:nvGrpSpPr>
          <p:grpSpPr>
            <a:xfrm>
              <a:off x="8078836" y="4872957"/>
              <a:ext cx="387999" cy="624995"/>
              <a:chOff x="7894476" y="4237391"/>
              <a:chExt cx="575497" cy="624995"/>
            </a:xfrm>
            <a:solidFill>
              <a:schemeClr val="bg1">
                <a:lumMod val="65000"/>
              </a:schemeClr>
            </a:solidFill>
          </p:grpSpPr>
          <p:sp>
            <p:nvSpPr>
              <p:cNvPr id="98" name="小波 97">
                <a:extLst>
                  <a:ext uri="{FF2B5EF4-FFF2-40B4-BE49-F238E27FC236}">
                    <a16:creationId xmlns:a16="http://schemas.microsoft.com/office/drawing/2014/main" id="{A569CD3C-1596-4C51-8769-FB2C2EF124E0}"/>
                  </a:ext>
                </a:extLst>
              </p:cNvPr>
              <p:cNvSpPr/>
              <p:nvPr/>
            </p:nvSpPr>
            <p:spPr bwMode="auto">
              <a:xfrm rot="5400000">
                <a:off x="808689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小波 98">
                <a:extLst>
                  <a:ext uri="{FF2B5EF4-FFF2-40B4-BE49-F238E27FC236}">
                    <a16:creationId xmlns:a16="http://schemas.microsoft.com/office/drawing/2014/main" id="{BFE8A7A2-04DC-4C1D-AAB0-9E835B592712}"/>
                  </a:ext>
                </a:extLst>
              </p:cNvPr>
              <p:cNvSpPr/>
              <p:nvPr/>
            </p:nvSpPr>
            <p:spPr bwMode="auto">
              <a:xfrm rot="5400000">
                <a:off x="78811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小波 99">
                <a:extLst>
                  <a:ext uri="{FF2B5EF4-FFF2-40B4-BE49-F238E27FC236}">
                    <a16:creationId xmlns:a16="http://schemas.microsoft.com/office/drawing/2014/main" id="{549A2C4D-3D7D-4858-82FA-D176AB3F1CBC}"/>
                  </a:ext>
                </a:extLst>
              </p:cNvPr>
              <p:cNvSpPr/>
              <p:nvPr/>
            </p:nvSpPr>
            <p:spPr bwMode="auto">
              <a:xfrm rot="5400000">
                <a:off x="76525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EE3F28DD-808E-4A6A-B501-BCD503E547FA}"/>
              </a:ext>
            </a:extLst>
          </p:cNvPr>
          <p:cNvSpPr/>
          <p:nvPr/>
        </p:nvSpPr>
        <p:spPr>
          <a:xfrm>
            <a:off x="6040167" y="854014"/>
            <a:ext cx="1587260" cy="1587260"/>
          </a:xfrm>
          <a:custGeom>
            <a:avLst/>
            <a:gdLst>
              <a:gd name="connsiteX0" fmla="*/ 244102 w 1587260"/>
              <a:gd name="connsiteY0" fmla="*/ 267150 h 1587260"/>
              <a:gd name="connsiteX1" fmla="*/ 255503 w 1587260"/>
              <a:gd name="connsiteY1" fmla="*/ 1331759 h 1587260"/>
              <a:gd name="connsiteX2" fmla="*/ 1320112 w 1587260"/>
              <a:gd name="connsiteY2" fmla="*/ 1343160 h 1587260"/>
              <a:gd name="connsiteX3" fmla="*/ 801778 w 1587260"/>
              <a:gd name="connsiteY3" fmla="*/ 32645 h 1587260"/>
              <a:gd name="connsiteX4" fmla="*/ 267148 w 1587260"/>
              <a:gd name="connsiteY4" fmla="*/ 244100 h 1587260"/>
              <a:gd name="connsiteX5" fmla="*/ 1343158 w 1587260"/>
              <a:gd name="connsiteY5" fmla="*/ 1320110 h 1587260"/>
              <a:gd name="connsiteX6" fmla="*/ 1331757 w 1587260"/>
              <a:gd name="connsiteY6" fmla="*/ 255501 h 1587260"/>
              <a:gd name="connsiteX7" fmla="*/ 801778 w 1587260"/>
              <a:gd name="connsiteY7" fmla="*/ 32645 h 1587260"/>
              <a:gd name="connsiteX8" fmla="*/ 793630 w 1587260"/>
              <a:gd name="connsiteY8" fmla="*/ 0 h 1587260"/>
              <a:gd name="connsiteX9" fmla="*/ 1587260 w 1587260"/>
              <a:gd name="connsiteY9" fmla="*/ 793630 h 1587260"/>
              <a:gd name="connsiteX10" fmla="*/ 793630 w 1587260"/>
              <a:gd name="connsiteY10" fmla="*/ 1587260 h 1587260"/>
              <a:gd name="connsiteX11" fmla="*/ 0 w 1587260"/>
              <a:gd name="connsiteY11" fmla="*/ 793630 h 1587260"/>
              <a:gd name="connsiteX12" fmla="*/ 793630 w 1587260"/>
              <a:gd name="connsiteY12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7260" h="1587260">
                <a:moveTo>
                  <a:pt x="244102" y="267150"/>
                </a:moveTo>
                <a:cubicBezTo>
                  <a:pt x="-42272" y="566060"/>
                  <a:pt x="-37206" y="1039050"/>
                  <a:pt x="255503" y="1331759"/>
                </a:cubicBezTo>
                <a:cubicBezTo>
                  <a:pt x="548212" y="1624468"/>
                  <a:pt x="1021201" y="1629533"/>
                  <a:pt x="1320112" y="1343160"/>
                </a:cubicBezTo>
                <a:close/>
                <a:moveTo>
                  <a:pt x="801778" y="32645"/>
                </a:moveTo>
                <a:cubicBezTo>
                  <a:pt x="609578" y="30586"/>
                  <a:pt x="416603" y="100913"/>
                  <a:pt x="267148" y="244100"/>
                </a:cubicBezTo>
                <a:lnTo>
                  <a:pt x="1343158" y="1320110"/>
                </a:lnTo>
                <a:cubicBezTo>
                  <a:pt x="1629532" y="1021200"/>
                  <a:pt x="1624466" y="548210"/>
                  <a:pt x="1331757" y="255501"/>
                </a:cubicBezTo>
                <a:cubicBezTo>
                  <a:pt x="1185402" y="109146"/>
                  <a:pt x="993978" y="34703"/>
                  <a:pt x="801778" y="32645"/>
                </a:cubicBezTo>
                <a:close/>
                <a:moveTo>
                  <a:pt x="793630" y="0"/>
                </a:moveTo>
                <a:cubicBezTo>
                  <a:pt x="1231940" y="0"/>
                  <a:pt x="1587260" y="355320"/>
                  <a:pt x="1587260" y="793630"/>
                </a:cubicBezTo>
                <a:cubicBezTo>
                  <a:pt x="1587260" y="1231940"/>
                  <a:pt x="1231940" y="1587260"/>
                  <a:pt x="793630" y="1587260"/>
                </a:cubicBezTo>
                <a:cubicBezTo>
                  <a:pt x="355320" y="1587260"/>
                  <a:pt x="0" y="1231940"/>
                  <a:pt x="0" y="793630"/>
                </a:cubicBezTo>
                <a:cubicBezTo>
                  <a:pt x="0" y="355320"/>
                  <a:pt x="355320" y="0"/>
                  <a:pt x="793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F7DA8FD3-791A-4139-8BCD-4670B65D67FA}"/>
              </a:ext>
            </a:extLst>
          </p:cNvPr>
          <p:cNvGrpSpPr/>
          <p:nvPr/>
        </p:nvGrpSpPr>
        <p:grpSpPr>
          <a:xfrm>
            <a:off x="6205810" y="3043030"/>
            <a:ext cx="968482" cy="1095430"/>
            <a:chOff x="2609121" y="3121825"/>
            <a:chExt cx="1439584" cy="1628284"/>
          </a:xfrm>
          <a:solidFill>
            <a:schemeClr val="bg1">
              <a:lumMod val="95000"/>
            </a:schemeClr>
          </a:solidFill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4E3C13A-3742-404E-A581-7F4AEA2CA0A6}"/>
                </a:ext>
              </a:extLst>
            </p:cNvPr>
            <p:cNvSpPr/>
            <p:nvPr/>
          </p:nvSpPr>
          <p:spPr bwMode="auto">
            <a:xfrm>
              <a:off x="3057526" y="3121825"/>
              <a:ext cx="989000" cy="180020"/>
            </a:xfrm>
            <a:custGeom>
              <a:avLst/>
              <a:gdLst>
                <a:gd name="connsiteX0" fmla="*/ 113766 w 991913"/>
                <a:gd name="connsiteY0" fmla="*/ 0 h 180020"/>
                <a:gd name="connsiteX1" fmla="*/ 158049 w 991913"/>
                <a:gd name="connsiteY1" fmla="*/ 7074 h 180020"/>
                <a:gd name="connsiteX2" fmla="*/ 190204 w 991913"/>
                <a:gd name="connsiteY2" fmla="*/ 24226 h 180020"/>
                <a:gd name="connsiteX3" fmla="*/ 222359 w 991913"/>
                <a:gd name="connsiteY3" fmla="*/ 7074 h 180020"/>
                <a:gd name="connsiteX4" fmla="*/ 266642 w 991913"/>
                <a:gd name="connsiteY4" fmla="*/ 0 h 180020"/>
                <a:gd name="connsiteX5" fmla="*/ 310925 w 991913"/>
                <a:gd name="connsiteY5" fmla="*/ 7074 h 180020"/>
                <a:gd name="connsiteX6" fmla="*/ 343080 w 991913"/>
                <a:gd name="connsiteY6" fmla="*/ 24226 h 180020"/>
                <a:gd name="connsiteX7" fmla="*/ 375235 w 991913"/>
                <a:gd name="connsiteY7" fmla="*/ 7074 h 180020"/>
                <a:gd name="connsiteX8" fmla="*/ 419518 w 991913"/>
                <a:gd name="connsiteY8" fmla="*/ 0 h 180020"/>
                <a:gd name="connsiteX9" fmla="*/ 463801 w 991913"/>
                <a:gd name="connsiteY9" fmla="*/ 7074 h 180020"/>
                <a:gd name="connsiteX10" fmla="*/ 495956 w 991913"/>
                <a:gd name="connsiteY10" fmla="*/ 24226 h 180020"/>
                <a:gd name="connsiteX11" fmla="*/ 528111 w 991913"/>
                <a:gd name="connsiteY11" fmla="*/ 7074 h 180020"/>
                <a:gd name="connsiteX12" fmla="*/ 572394 w 991913"/>
                <a:gd name="connsiteY12" fmla="*/ 0 h 180020"/>
                <a:gd name="connsiteX13" fmla="*/ 616677 w 991913"/>
                <a:gd name="connsiteY13" fmla="*/ 7074 h 180020"/>
                <a:gd name="connsiteX14" fmla="*/ 648832 w 991913"/>
                <a:gd name="connsiteY14" fmla="*/ 24226 h 180020"/>
                <a:gd name="connsiteX15" fmla="*/ 680987 w 991913"/>
                <a:gd name="connsiteY15" fmla="*/ 7074 h 180020"/>
                <a:gd name="connsiteX16" fmla="*/ 725270 w 991913"/>
                <a:gd name="connsiteY16" fmla="*/ 0 h 180020"/>
                <a:gd name="connsiteX17" fmla="*/ 769553 w 991913"/>
                <a:gd name="connsiteY17" fmla="*/ 7074 h 180020"/>
                <a:gd name="connsiteX18" fmla="*/ 801709 w 991913"/>
                <a:gd name="connsiteY18" fmla="*/ 24227 h 180020"/>
                <a:gd name="connsiteX19" fmla="*/ 833864 w 991913"/>
                <a:gd name="connsiteY19" fmla="*/ 7074 h 180020"/>
                <a:gd name="connsiteX20" fmla="*/ 878147 w 991913"/>
                <a:gd name="connsiteY20" fmla="*/ 0 h 180020"/>
                <a:gd name="connsiteX21" fmla="*/ 991913 w 991913"/>
                <a:gd name="connsiteY21" fmla="*/ 90010 h 180020"/>
                <a:gd name="connsiteX22" fmla="*/ 878147 w 991913"/>
                <a:gd name="connsiteY22" fmla="*/ 180020 h 180020"/>
                <a:gd name="connsiteX23" fmla="*/ 833864 w 991913"/>
                <a:gd name="connsiteY23" fmla="*/ 172947 h 180020"/>
                <a:gd name="connsiteX24" fmla="*/ 801709 w 991913"/>
                <a:gd name="connsiteY24" fmla="*/ 155794 h 180020"/>
                <a:gd name="connsiteX25" fmla="*/ 769553 w 991913"/>
                <a:gd name="connsiteY25" fmla="*/ 172947 h 180020"/>
                <a:gd name="connsiteX26" fmla="*/ 725270 w 991913"/>
                <a:gd name="connsiteY26" fmla="*/ 180020 h 180020"/>
                <a:gd name="connsiteX27" fmla="*/ 680987 w 991913"/>
                <a:gd name="connsiteY27" fmla="*/ 172947 h 180020"/>
                <a:gd name="connsiteX28" fmla="*/ 648832 w 991913"/>
                <a:gd name="connsiteY28" fmla="*/ 155794 h 180020"/>
                <a:gd name="connsiteX29" fmla="*/ 616677 w 991913"/>
                <a:gd name="connsiteY29" fmla="*/ 172947 h 180020"/>
                <a:gd name="connsiteX30" fmla="*/ 572394 w 991913"/>
                <a:gd name="connsiteY30" fmla="*/ 180020 h 180020"/>
                <a:gd name="connsiteX31" fmla="*/ 528111 w 991913"/>
                <a:gd name="connsiteY31" fmla="*/ 172947 h 180020"/>
                <a:gd name="connsiteX32" fmla="*/ 495956 w 991913"/>
                <a:gd name="connsiteY32" fmla="*/ 155794 h 180020"/>
                <a:gd name="connsiteX33" fmla="*/ 463801 w 991913"/>
                <a:gd name="connsiteY33" fmla="*/ 172947 h 180020"/>
                <a:gd name="connsiteX34" fmla="*/ 419518 w 991913"/>
                <a:gd name="connsiteY34" fmla="*/ 180020 h 180020"/>
                <a:gd name="connsiteX35" fmla="*/ 375235 w 991913"/>
                <a:gd name="connsiteY35" fmla="*/ 172947 h 180020"/>
                <a:gd name="connsiteX36" fmla="*/ 343080 w 991913"/>
                <a:gd name="connsiteY36" fmla="*/ 155794 h 180020"/>
                <a:gd name="connsiteX37" fmla="*/ 310925 w 991913"/>
                <a:gd name="connsiteY37" fmla="*/ 172947 h 180020"/>
                <a:gd name="connsiteX38" fmla="*/ 266642 w 991913"/>
                <a:gd name="connsiteY38" fmla="*/ 180020 h 180020"/>
                <a:gd name="connsiteX39" fmla="*/ 222359 w 991913"/>
                <a:gd name="connsiteY39" fmla="*/ 172947 h 180020"/>
                <a:gd name="connsiteX40" fmla="*/ 190204 w 991913"/>
                <a:gd name="connsiteY40" fmla="*/ 155794 h 180020"/>
                <a:gd name="connsiteX41" fmla="*/ 158049 w 991913"/>
                <a:gd name="connsiteY41" fmla="*/ 172947 h 180020"/>
                <a:gd name="connsiteX42" fmla="*/ 113766 w 991913"/>
                <a:gd name="connsiteY42" fmla="*/ 180020 h 180020"/>
                <a:gd name="connsiteX43" fmla="*/ 0 w 991913"/>
                <a:gd name="connsiteY43" fmla="*/ 90010 h 180020"/>
                <a:gd name="connsiteX44" fmla="*/ 113766 w 991913"/>
                <a:gd name="connsiteY44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91913" h="180020">
                  <a:moveTo>
                    <a:pt x="113766" y="0"/>
                  </a:moveTo>
                  <a:cubicBezTo>
                    <a:pt x="129474" y="0"/>
                    <a:pt x="144438" y="2519"/>
                    <a:pt x="158049" y="7074"/>
                  </a:cubicBezTo>
                  <a:lnTo>
                    <a:pt x="190204" y="24226"/>
                  </a:lnTo>
                  <a:lnTo>
                    <a:pt x="222359" y="7074"/>
                  </a:lnTo>
                  <a:cubicBezTo>
                    <a:pt x="235970" y="2519"/>
                    <a:pt x="250934" y="0"/>
                    <a:pt x="266642" y="0"/>
                  </a:cubicBezTo>
                  <a:cubicBezTo>
                    <a:pt x="282350" y="0"/>
                    <a:pt x="297314" y="2519"/>
                    <a:pt x="310925" y="7074"/>
                  </a:cubicBezTo>
                  <a:lnTo>
                    <a:pt x="343080" y="24226"/>
                  </a:lnTo>
                  <a:lnTo>
                    <a:pt x="375235" y="7074"/>
                  </a:lnTo>
                  <a:cubicBezTo>
                    <a:pt x="388846" y="2519"/>
                    <a:pt x="403810" y="0"/>
                    <a:pt x="419518" y="0"/>
                  </a:cubicBezTo>
                  <a:cubicBezTo>
                    <a:pt x="435226" y="0"/>
                    <a:pt x="450190" y="2519"/>
                    <a:pt x="463801" y="7074"/>
                  </a:cubicBezTo>
                  <a:lnTo>
                    <a:pt x="495956" y="24226"/>
                  </a:lnTo>
                  <a:lnTo>
                    <a:pt x="528111" y="7074"/>
                  </a:lnTo>
                  <a:cubicBezTo>
                    <a:pt x="541722" y="2519"/>
                    <a:pt x="556686" y="0"/>
                    <a:pt x="572394" y="0"/>
                  </a:cubicBezTo>
                  <a:cubicBezTo>
                    <a:pt x="588102" y="0"/>
                    <a:pt x="603066" y="2519"/>
                    <a:pt x="616677" y="7074"/>
                  </a:cubicBezTo>
                  <a:lnTo>
                    <a:pt x="648832" y="24226"/>
                  </a:lnTo>
                  <a:lnTo>
                    <a:pt x="680987" y="7074"/>
                  </a:lnTo>
                  <a:cubicBezTo>
                    <a:pt x="694598" y="2519"/>
                    <a:pt x="709562" y="0"/>
                    <a:pt x="725270" y="0"/>
                  </a:cubicBezTo>
                  <a:cubicBezTo>
                    <a:pt x="740978" y="0"/>
                    <a:pt x="755942" y="2519"/>
                    <a:pt x="769553" y="7074"/>
                  </a:cubicBezTo>
                  <a:lnTo>
                    <a:pt x="801709" y="24227"/>
                  </a:lnTo>
                  <a:lnTo>
                    <a:pt x="833864" y="7074"/>
                  </a:lnTo>
                  <a:cubicBezTo>
                    <a:pt x="847475" y="2519"/>
                    <a:pt x="862439" y="0"/>
                    <a:pt x="878147" y="0"/>
                  </a:cubicBezTo>
                  <a:cubicBezTo>
                    <a:pt x="940978" y="0"/>
                    <a:pt x="991913" y="40299"/>
                    <a:pt x="991913" y="90010"/>
                  </a:cubicBezTo>
                  <a:cubicBezTo>
                    <a:pt x="991913" y="139721"/>
                    <a:pt x="940978" y="180020"/>
                    <a:pt x="878147" y="180020"/>
                  </a:cubicBezTo>
                  <a:cubicBezTo>
                    <a:pt x="862439" y="180020"/>
                    <a:pt x="847475" y="177501"/>
                    <a:pt x="833864" y="172947"/>
                  </a:cubicBezTo>
                  <a:lnTo>
                    <a:pt x="801709" y="155794"/>
                  </a:lnTo>
                  <a:lnTo>
                    <a:pt x="769553" y="172947"/>
                  </a:lnTo>
                  <a:cubicBezTo>
                    <a:pt x="755942" y="177501"/>
                    <a:pt x="740978" y="180020"/>
                    <a:pt x="725270" y="180020"/>
                  </a:cubicBezTo>
                  <a:cubicBezTo>
                    <a:pt x="709562" y="180020"/>
                    <a:pt x="694598" y="177501"/>
                    <a:pt x="680987" y="172947"/>
                  </a:cubicBezTo>
                  <a:lnTo>
                    <a:pt x="648832" y="155794"/>
                  </a:lnTo>
                  <a:lnTo>
                    <a:pt x="616677" y="172947"/>
                  </a:lnTo>
                  <a:cubicBezTo>
                    <a:pt x="603066" y="177501"/>
                    <a:pt x="588102" y="180020"/>
                    <a:pt x="572394" y="180020"/>
                  </a:cubicBezTo>
                  <a:cubicBezTo>
                    <a:pt x="556686" y="180020"/>
                    <a:pt x="541722" y="177501"/>
                    <a:pt x="528111" y="172947"/>
                  </a:cubicBezTo>
                  <a:lnTo>
                    <a:pt x="495956" y="155794"/>
                  </a:lnTo>
                  <a:lnTo>
                    <a:pt x="463801" y="172947"/>
                  </a:lnTo>
                  <a:cubicBezTo>
                    <a:pt x="450190" y="177501"/>
                    <a:pt x="435226" y="180020"/>
                    <a:pt x="419518" y="180020"/>
                  </a:cubicBezTo>
                  <a:cubicBezTo>
                    <a:pt x="403810" y="180020"/>
                    <a:pt x="388846" y="177501"/>
                    <a:pt x="375235" y="172947"/>
                  </a:cubicBezTo>
                  <a:lnTo>
                    <a:pt x="343080" y="155794"/>
                  </a:lnTo>
                  <a:lnTo>
                    <a:pt x="310925" y="172947"/>
                  </a:lnTo>
                  <a:cubicBezTo>
                    <a:pt x="297314" y="177501"/>
                    <a:pt x="282350" y="180020"/>
                    <a:pt x="266642" y="180020"/>
                  </a:cubicBezTo>
                  <a:cubicBezTo>
                    <a:pt x="250934" y="180020"/>
                    <a:pt x="235970" y="177501"/>
                    <a:pt x="222359" y="172947"/>
                  </a:cubicBezTo>
                  <a:lnTo>
                    <a:pt x="190204" y="155794"/>
                  </a:lnTo>
                  <a:lnTo>
                    <a:pt x="158049" y="172947"/>
                  </a:lnTo>
                  <a:cubicBezTo>
                    <a:pt x="144438" y="177501"/>
                    <a:pt x="129474" y="180020"/>
                    <a:pt x="113766" y="180020"/>
                  </a:cubicBezTo>
                  <a:cubicBezTo>
                    <a:pt x="50935" y="180020"/>
                    <a:pt x="0" y="139721"/>
                    <a:pt x="0" y="90010"/>
                  </a:cubicBezTo>
                  <a:cubicBezTo>
                    <a:pt x="0" y="40299"/>
                    <a:pt x="50935" y="0"/>
                    <a:pt x="11376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円: 塗りつぶしなし 106">
              <a:extLst>
                <a:ext uri="{FF2B5EF4-FFF2-40B4-BE49-F238E27FC236}">
                  <a16:creationId xmlns:a16="http://schemas.microsoft.com/office/drawing/2014/main" id="{B6EC9253-87E2-400D-AE49-CAD393CC5AD8}"/>
                </a:ext>
              </a:extLst>
            </p:cNvPr>
            <p:cNvSpPr/>
            <p:nvPr/>
          </p:nvSpPr>
          <p:spPr bwMode="auto">
            <a:xfrm>
              <a:off x="2609121" y="3429000"/>
              <a:ext cx="869060" cy="869060"/>
            </a:xfrm>
            <a:prstGeom prst="donut">
              <a:avLst>
                <a:gd name="adj" fmla="val 12086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A33A4DBF-7D65-4F72-A527-1816D72D5706}"/>
                </a:ext>
              </a:extLst>
            </p:cNvPr>
            <p:cNvSpPr/>
            <p:nvPr/>
          </p:nvSpPr>
          <p:spPr bwMode="auto">
            <a:xfrm rot="10800000">
              <a:off x="3058595" y="3203975"/>
              <a:ext cx="990110" cy="1546134"/>
            </a:xfrm>
            <a:prstGeom prst="round2SameRect">
              <a:avLst>
                <a:gd name="adj1" fmla="val 5283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4114B16-A9E0-42A8-A6F6-0440A34D0C34}"/>
                </a:ext>
              </a:extLst>
            </p:cNvPr>
            <p:cNvSpPr/>
            <p:nvPr/>
          </p:nvSpPr>
          <p:spPr bwMode="auto">
            <a:xfrm rot="10800000">
              <a:off x="3058595" y="3194915"/>
              <a:ext cx="990110" cy="331955"/>
            </a:xfrm>
            <a:prstGeom prst="round2SameRect">
              <a:avLst>
                <a:gd name="adj1" fmla="val 5123"/>
                <a:gd name="adj2" fmla="val 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8EFA65E-04A8-4FC8-9473-2977395CD1AC}"/>
                </a:ext>
              </a:extLst>
            </p:cNvPr>
            <p:cNvSpPr/>
            <p:nvPr/>
          </p:nvSpPr>
          <p:spPr bwMode="auto">
            <a:xfrm rot="10800000">
              <a:off x="3060539" y="4715471"/>
              <a:ext cx="982974" cy="34638"/>
            </a:xfrm>
            <a:custGeom>
              <a:avLst/>
              <a:gdLst>
                <a:gd name="connsiteX0" fmla="*/ 982974 w 982974"/>
                <a:gd name="connsiteY0" fmla="*/ 34638 h 34638"/>
                <a:gd name="connsiteX1" fmla="*/ 0 w 982974"/>
                <a:gd name="connsiteY1" fmla="*/ 34638 h 34638"/>
                <a:gd name="connsiteX2" fmla="*/ 543 w 982974"/>
                <a:gd name="connsiteY2" fmla="*/ 31947 h 34638"/>
                <a:gd name="connsiteX3" fmla="*/ 48740 w 982974"/>
                <a:gd name="connsiteY3" fmla="*/ 0 h 34638"/>
                <a:gd name="connsiteX4" fmla="*/ 934234 w 982974"/>
                <a:gd name="connsiteY4" fmla="*/ 0 h 34638"/>
                <a:gd name="connsiteX5" fmla="*/ 982431 w 982974"/>
                <a:gd name="connsiteY5" fmla="*/ 31947 h 34638"/>
                <a:gd name="connsiteX6" fmla="*/ 982974 w 982974"/>
                <a:gd name="connsiteY6" fmla="*/ 34638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74" h="34638">
                  <a:moveTo>
                    <a:pt x="982974" y="34638"/>
                  </a:moveTo>
                  <a:lnTo>
                    <a:pt x="0" y="34638"/>
                  </a:lnTo>
                  <a:lnTo>
                    <a:pt x="543" y="31947"/>
                  </a:lnTo>
                  <a:cubicBezTo>
                    <a:pt x="8484" y="13173"/>
                    <a:pt x="27073" y="0"/>
                    <a:pt x="48740" y="0"/>
                  </a:cubicBezTo>
                  <a:lnTo>
                    <a:pt x="934234" y="0"/>
                  </a:lnTo>
                  <a:cubicBezTo>
                    <a:pt x="955901" y="0"/>
                    <a:pt x="974491" y="13173"/>
                    <a:pt x="982431" y="31947"/>
                  </a:cubicBezTo>
                  <a:lnTo>
                    <a:pt x="982974" y="3463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098C2650-28A4-4E64-92F5-4A926F674650}"/>
                </a:ext>
              </a:extLst>
            </p:cNvPr>
            <p:cNvSpPr/>
            <p:nvPr/>
          </p:nvSpPr>
          <p:spPr bwMode="auto">
            <a:xfrm>
              <a:off x="3782870" y="3699030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80ED7D06-39C1-464E-8C3D-CE5B678E791D}"/>
                </a:ext>
              </a:extLst>
            </p:cNvPr>
            <p:cNvSpPr/>
            <p:nvPr/>
          </p:nvSpPr>
          <p:spPr bwMode="auto">
            <a:xfrm>
              <a:off x="3432827" y="380618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FB4DE38F-35A0-486C-8048-C3F08C0AD68A}"/>
                </a:ext>
              </a:extLst>
            </p:cNvPr>
            <p:cNvSpPr/>
            <p:nvPr/>
          </p:nvSpPr>
          <p:spPr bwMode="auto">
            <a:xfrm>
              <a:off x="3723339" y="4091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2BC5941B-FAEF-4052-BEFA-5AE72A3D2D2C}"/>
                </a:ext>
              </a:extLst>
            </p:cNvPr>
            <p:cNvSpPr/>
            <p:nvPr/>
          </p:nvSpPr>
          <p:spPr bwMode="auto">
            <a:xfrm>
              <a:off x="3449987" y="420361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435F603B-B07B-4CE5-BF0F-7878A0D473A5}"/>
                </a:ext>
              </a:extLst>
            </p:cNvPr>
            <p:cNvSpPr/>
            <p:nvPr/>
          </p:nvSpPr>
          <p:spPr bwMode="auto">
            <a:xfrm>
              <a:off x="3713814" y="448007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3FF88FE5-4B0A-4BEA-9EE3-E3DBA97DF05C}"/>
                </a:ext>
              </a:extLst>
            </p:cNvPr>
            <p:cNvSpPr/>
            <p:nvPr/>
          </p:nvSpPr>
          <p:spPr bwMode="auto">
            <a:xfrm>
              <a:off x="3175652" y="3651404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51D181B-C7E3-4E64-BC19-D614AB935F15}"/>
                </a:ext>
              </a:extLst>
            </p:cNvPr>
            <p:cNvSpPr/>
            <p:nvPr/>
          </p:nvSpPr>
          <p:spPr bwMode="auto">
            <a:xfrm>
              <a:off x="3180415" y="4472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9CBEA7B9-4E05-441D-9A77-9E62FCA26637}"/>
                </a:ext>
              </a:extLst>
            </p:cNvPr>
            <p:cNvSpPr/>
            <p:nvPr/>
          </p:nvSpPr>
          <p:spPr bwMode="auto">
            <a:xfrm>
              <a:off x="3188050" y="3989307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9" name="フリーフォーム: 図形 118">
            <a:extLst>
              <a:ext uri="{FF2B5EF4-FFF2-40B4-BE49-F238E27FC236}">
                <a16:creationId xmlns:a16="http://schemas.microsoft.com/office/drawing/2014/main" id="{AB950833-4FE3-4FE2-9DE5-CB0EC94ED149}"/>
              </a:ext>
            </a:extLst>
          </p:cNvPr>
          <p:cNvSpPr/>
          <p:nvPr/>
        </p:nvSpPr>
        <p:spPr>
          <a:xfrm flipH="1">
            <a:off x="6037068" y="2797115"/>
            <a:ext cx="1587260" cy="1587260"/>
          </a:xfrm>
          <a:custGeom>
            <a:avLst/>
            <a:gdLst>
              <a:gd name="connsiteX0" fmla="*/ 793630 w 1587260"/>
              <a:gd name="connsiteY0" fmla="*/ 882584 h 1587260"/>
              <a:gd name="connsiteX1" fmla="*/ 1216778 w 1587260"/>
              <a:gd name="connsiteY1" fmla="*/ 1305731 h 1587260"/>
              <a:gd name="connsiteX2" fmla="*/ 1192888 w 1587260"/>
              <a:gd name="connsiteY2" fmla="*/ 1325494 h 1587260"/>
              <a:gd name="connsiteX3" fmla="*/ 1139284 w 1587260"/>
              <a:gd name="connsiteY3" fmla="*/ 1361909 h 1587260"/>
              <a:gd name="connsiteX4" fmla="*/ 1086560 w 1587260"/>
              <a:gd name="connsiteY4" fmla="*/ 1390928 h 1587260"/>
              <a:gd name="connsiteX5" fmla="*/ 1029643 w 1587260"/>
              <a:gd name="connsiteY5" fmla="*/ 1415582 h 1587260"/>
              <a:gd name="connsiteX6" fmla="*/ 972076 w 1587260"/>
              <a:gd name="connsiteY6" fmla="*/ 1434577 h 1587260"/>
              <a:gd name="connsiteX7" fmla="*/ 913515 w 1587260"/>
              <a:gd name="connsiteY7" fmla="*/ 1447939 h 1587260"/>
              <a:gd name="connsiteX8" fmla="*/ 853510 w 1587260"/>
              <a:gd name="connsiteY8" fmla="*/ 1456231 h 1587260"/>
              <a:gd name="connsiteX9" fmla="*/ 793630 w 1587260"/>
              <a:gd name="connsiteY9" fmla="*/ 1458803 h 1587260"/>
              <a:gd name="connsiteX10" fmla="*/ 733751 w 1587260"/>
              <a:gd name="connsiteY10" fmla="*/ 1456231 h 1587260"/>
              <a:gd name="connsiteX11" fmla="*/ 673746 w 1587260"/>
              <a:gd name="connsiteY11" fmla="*/ 1447939 h 1587260"/>
              <a:gd name="connsiteX12" fmla="*/ 615184 w 1587260"/>
              <a:gd name="connsiteY12" fmla="*/ 1434577 h 1587260"/>
              <a:gd name="connsiteX13" fmla="*/ 557618 w 1587260"/>
              <a:gd name="connsiteY13" fmla="*/ 1415582 h 1587260"/>
              <a:gd name="connsiteX14" fmla="*/ 500700 w 1587260"/>
              <a:gd name="connsiteY14" fmla="*/ 1390928 h 1587260"/>
              <a:gd name="connsiteX15" fmla="*/ 447976 w 1587260"/>
              <a:gd name="connsiteY15" fmla="*/ 1361909 h 1587260"/>
              <a:gd name="connsiteX16" fmla="*/ 394372 w 1587260"/>
              <a:gd name="connsiteY16" fmla="*/ 1325494 h 1587260"/>
              <a:gd name="connsiteX17" fmla="*/ 370482 w 1587260"/>
              <a:gd name="connsiteY17" fmla="*/ 1305731 h 1587260"/>
              <a:gd name="connsiteX18" fmla="*/ 1305732 w 1587260"/>
              <a:gd name="connsiteY18" fmla="*/ 370483 h 1587260"/>
              <a:gd name="connsiteX19" fmla="*/ 1325499 w 1587260"/>
              <a:gd name="connsiteY19" fmla="*/ 394378 h 1587260"/>
              <a:gd name="connsiteX20" fmla="*/ 1361905 w 1587260"/>
              <a:gd name="connsiteY20" fmla="*/ 447970 h 1587260"/>
              <a:gd name="connsiteX21" fmla="*/ 1390931 w 1587260"/>
              <a:gd name="connsiteY21" fmla="*/ 500706 h 1587260"/>
              <a:gd name="connsiteX22" fmla="*/ 1415580 w 1587260"/>
              <a:gd name="connsiteY22" fmla="*/ 557613 h 1587260"/>
              <a:gd name="connsiteX23" fmla="*/ 1434578 w 1587260"/>
              <a:gd name="connsiteY23" fmla="*/ 615187 h 1587260"/>
              <a:gd name="connsiteX24" fmla="*/ 1447939 w 1587260"/>
              <a:gd name="connsiteY24" fmla="*/ 673743 h 1587260"/>
              <a:gd name="connsiteX25" fmla="*/ 1456232 w 1587260"/>
              <a:gd name="connsiteY25" fmla="*/ 733752 h 1587260"/>
              <a:gd name="connsiteX26" fmla="*/ 1458803 w 1587260"/>
              <a:gd name="connsiteY26" fmla="*/ 793630 h 1587260"/>
              <a:gd name="connsiteX27" fmla="*/ 1456232 w 1587260"/>
              <a:gd name="connsiteY27" fmla="*/ 853509 h 1587260"/>
              <a:gd name="connsiteX28" fmla="*/ 1447939 w 1587260"/>
              <a:gd name="connsiteY28" fmla="*/ 913517 h 1587260"/>
              <a:gd name="connsiteX29" fmla="*/ 1434578 w 1587260"/>
              <a:gd name="connsiteY29" fmla="*/ 972073 h 1587260"/>
              <a:gd name="connsiteX30" fmla="*/ 1415580 w 1587260"/>
              <a:gd name="connsiteY30" fmla="*/ 1029647 h 1587260"/>
              <a:gd name="connsiteX31" fmla="*/ 1390931 w 1587260"/>
              <a:gd name="connsiteY31" fmla="*/ 1086555 h 1587260"/>
              <a:gd name="connsiteX32" fmla="*/ 1361906 w 1587260"/>
              <a:gd name="connsiteY32" fmla="*/ 1139290 h 1587260"/>
              <a:gd name="connsiteX33" fmla="*/ 1325499 w 1587260"/>
              <a:gd name="connsiteY33" fmla="*/ 1192882 h 1587260"/>
              <a:gd name="connsiteX34" fmla="*/ 1305732 w 1587260"/>
              <a:gd name="connsiteY34" fmla="*/ 1216778 h 1587260"/>
              <a:gd name="connsiteX35" fmla="*/ 882584 w 1587260"/>
              <a:gd name="connsiteY35" fmla="*/ 793630 h 1587260"/>
              <a:gd name="connsiteX36" fmla="*/ 281529 w 1587260"/>
              <a:gd name="connsiteY36" fmla="*/ 370483 h 1587260"/>
              <a:gd name="connsiteX37" fmla="*/ 704677 w 1587260"/>
              <a:gd name="connsiteY37" fmla="*/ 793630 h 1587260"/>
              <a:gd name="connsiteX38" fmla="*/ 281529 w 1587260"/>
              <a:gd name="connsiteY38" fmla="*/ 1216778 h 1587260"/>
              <a:gd name="connsiteX39" fmla="*/ 261762 w 1587260"/>
              <a:gd name="connsiteY39" fmla="*/ 1192882 h 1587260"/>
              <a:gd name="connsiteX40" fmla="*/ 225355 w 1587260"/>
              <a:gd name="connsiteY40" fmla="*/ 1139290 h 1587260"/>
              <a:gd name="connsiteX41" fmla="*/ 196330 w 1587260"/>
              <a:gd name="connsiteY41" fmla="*/ 1086555 h 1587260"/>
              <a:gd name="connsiteX42" fmla="*/ 171680 w 1587260"/>
              <a:gd name="connsiteY42" fmla="*/ 1029647 h 1587260"/>
              <a:gd name="connsiteX43" fmla="*/ 152682 w 1587260"/>
              <a:gd name="connsiteY43" fmla="*/ 972073 h 1587260"/>
              <a:gd name="connsiteX44" fmla="*/ 139322 w 1587260"/>
              <a:gd name="connsiteY44" fmla="*/ 913517 h 1587260"/>
              <a:gd name="connsiteX45" fmla="*/ 131029 w 1587260"/>
              <a:gd name="connsiteY45" fmla="*/ 853509 h 1587260"/>
              <a:gd name="connsiteX46" fmla="*/ 128457 w 1587260"/>
              <a:gd name="connsiteY46" fmla="*/ 793630 h 1587260"/>
              <a:gd name="connsiteX47" fmla="*/ 131029 w 1587260"/>
              <a:gd name="connsiteY47" fmla="*/ 733752 h 1587260"/>
              <a:gd name="connsiteX48" fmla="*/ 139322 w 1587260"/>
              <a:gd name="connsiteY48" fmla="*/ 673743 h 1587260"/>
              <a:gd name="connsiteX49" fmla="*/ 152682 w 1587260"/>
              <a:gd name="connsiteY49" fmla="*/ 615187 h 1587260"/>
              <a:gd name="connsiteX50" fmla="*/ 171680 w 1587260"/>
              <a:gd name="connsiteY50" fmla="*/ 557613 h 1587260"/>
              <a:gd name="connsiteX51" fmla="*/ 196329 w 1587260"/>
              <a:gd name="connsiteY51" fmla="*/ 500705 h 1587260"/>
              <a:gd name="connsiteX52" fmla="*/ 225355 w 1587260"/>
              <a:gd name="connsiteY52" fmla="*/ 447970 h 1587260"/>
              <a:gd name="connsiteX53" fmla="*/ 261762 w 1587260"/>
              <a:gd name="connsiteY53" fmla="*/ 394378 h 1587260"/>
              <a:gd name="connsiteX54" fmla="*/ 793630 w 1587260"/>
              <a:gd name="connsiteY54" fmla="*/ 128457 h 1587260"/>
              <a:gd name="connsiteX55" fmla="*/ 853510 w 1587260"/>
              <a:gd name="connsiteY55" fmla="*/ 131029 h 1587260"/>
              <a:gd name="connsiteX56" fmla="*/ 913515 w 1587260"/>
              <a:gd name="connsiteY56" fmla="*/ 139321 h 1587260"/>
              <a:gd name="connsiteX57" fmla="*/ 972076 w 1587260"/>
              <a:gd name="connsiteY57" fmla="*/ 152683 h 1587260"/>
              <a:gd name="connsiteX58" fmla="*/ 1029643 w 1587260"/>
              <a:gd name="connsiteY58" fmla="*/ 171679 h 1587260"/>
              <a:gd name="connsiteX59" fmla="*/ 1086560 w 1587260"/>
              <a:gd name="connsiteY59" fmla="*/ 196332 h 1587260"/>
              <a:gd name="connsiteX60" fmla="*/ 1139284 w 1587260"/>
              <a:gd name="connsiteY60" fmla="*/ 225352 h 1587260"/>
              <a:gd name="connsiteX61" fmla="*/ 1192888 w 1587260"/>
              <a:gd name="connsiteY61" fmla="*/ 261767 h 1587260"/>
              <a:gd name="connsiteX62" fmla="*/ 1216778 w 1587260"/>
              <a:gd name="connsiteY62" fmla="*/ 281529 h 1587260"/>
              <a:gd name="connsiteX63" fmla="*/ 793630 w 1587260"/>
              <a:gd name="connsiteY63" fmla="*/ 704677 h 1587260"/>
              <a:gd name="connsiteX64" fmla="*/ 370482 w 1587260"/>
              <a:gd name="connsiteY64" fmla="*/ 281529 h 1587260"/>
              <a:gd name="connsiteX65" fmla="*/ 394372 w 1587260"/>
              <a:gd name="connsiteY65" fmla="*/ 261767 h 1587260"/>
              <a:gd name="connsiteX66" fmla="*/ 447976 w 1587260"/>
              <a:gd name="connsiteY66" fmla="*/ 225352 h 1587260"/>
              <a:gd name="connsiteX67" fmla="*/ 500700 w 1587260"/>
              <a:gd name="connsiteY67" fmla="*/ 196332 h 1587260"/>
              <a:gd name="connsiteX68" fmla="*/ 557618 w 1587260"/>
              <a:gd name="connsiteY68" fmla="*/ 171679 h 1587260"/>
              <a:gd name="connsiteX69" fmla="*/ 615184 w 1587260"/>
              <a:gd name="connsiteY69" fmla="*/ 152683 h 1587260"/>
              <a:gd name="connsiteX70" fmla="*/ 673746 w 1587260"/>
              <a:gd name="connsiteY70" fmla="*/ 139321 h 1587260"/>
              <a:gd name="connsiteX71" fmla="*/ 733751 w 1587260"/>
              <a:gd name="connsiteY71" fmla="*/ 131029 h 1587260"/>
              <a:gd name="connsiteX72" fmla="*/ 793630 w 1587260"/>
              <a:gd name="connsiteY72" fmla="*/ 0 h 1587260"/>
              <a:gd name="connsiteX73" fmla="*/ 0 w 1587260"/>
              <a:gd name="connsiteY73" fmla="*/ 793630 h 1587260"/>
              <a:gd name="connsiteX74" fmla="*/ 793630 w 1587260"/>
              <a:gd name="connsiteY74" fmla="*/ 1587260 h 1587260"/>
              <a:gd name="connsiteX75" fmla="*/ 1587260 w 1587260"/>
              <a:gd name="connsiteY75" fmla="*/ 793630 h 1587260"/>
              <a:gd name="connsiteX76" fmla="*/ 793630 w 1587260"/>
              <a:gd name="connsiteY76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587260" h="1587260">
                <a:moveTo>
                  <a:pt x="793630" y="882584"/>
                </a:moveTo>
                <a:lnTo>
                  <a:pt x="1216778" y="1305731"/>
                </a:lnTo>
                <a:lnTo>
                  <a:pt x="1192888" y="1325494"/>
                </a:lnTo>
                <a:lnTo>
                  <a:pt x="1139284" y="1361909"/>
                </a:lnTo>
                <a:lnTo>
                  <a:pt x="1086560" y="1390928"/>
                </a:lnTo>
                <a:lnTo>
                  <a:pt x="1029643" y="1415582"/>
                </a:lnTo>
                <a:lnTo>
                  <a:pt x="972076" y="1434577"/>
                </a:lnTo>
                <a:lnTo>
                  <a:pt x="913515" y="1447939"/>
                </a:lnTo>
                <a:lnTo>
                  <a:pt x="853510" y="1456231"/>
                </a:lnTo>
                <a:lnTo>
                  <a:pt x="793630" y="1458803"/>
                </a:lnTo>
                <a:lnTo>
                  <a:pt x="733751" y="1456231"/>
                </a:lnTo>
                <a:lnTo>
                  <a:pt x="673746" y="1447939"/>
                </a:lnTo>
                <a:lnTo>
                  <a:pt x="615184" y="1434577"/>
                </a:lnTo>
                <a:lnTo>
                  <a:pt x="557618" y="1415582"/>
                </a:lnTo>
                <a:lnTo>
                  <a:pt x="500700" y="1390928"/>
                </a:lnTo>
                <a:lnTo>
                  <a:pt x="447976" y="1361909"/>
                </a:lnTo>
                <a:lnTo>
                  <a:pt x="394372" y="1325494"/>
                </a:lnTo>
                <a:lnTo>
                  <a:pt x="370482" y="1305731"/>
                </a:lnTo>
                <a:close/>
                <a:moveTo>
                  <a:pt x="1305732" y="370483"/>
                </a:moveTo>
                <a:lnTo>
                  <a:pt x="1325499" y="394378"/>
                </a:lnTo>
                <a:lnTo>
                  <a:pt x="1361905" y="447970"/>
                </a:lnTo>
                <a:lnTo>
                  <a:pt x="1390931" y="500706"/>
                </a:lnTo>
                <a:lnTo>
                  <a:pt x="1415580" y="557613"/>
                </a:lnTo>
                <a:lnTo>
                  <a:pt x="1434578" y="615187"/>
                </a:lnTo>
                <a:lnTo>
                  <a:pt x="1447939" y="673743"/>
                </a:lnTo>
                <a:lnTo>
                  <a:pt x="1456232" y="733752"/>
                </a:lnTo>
                <a:lnTo>
                  <a:pt x="1458803" y="793630"/>
                </a:lnTo>
                <a:lnTo>
                  <a:pt x="1456232" y="853509"/>
                </a:lnTo>
                <a:lnTo>
                  <a:pt x="1447939" y="913517"/>
                </a:lnTo>
                <a:lnTo>
                  <a:pt x="1434578" y="972073"/>
                </a:lnTo>
                <a:lnTo>
                  <a:pt x="1415580" y="1029647"/>
                </a:lnTo>
                <a:lnTo>
                  <a:pt x="1390931" y="1086555"/>
                </a:lnTo>
                <a:lnTo>
                  <a:pt x="1361906" y="1139290"/>
                </a:lnTo>
                <a:lnTo>
                  <a:pt x="1325499" y="1192882"/>
                </a:lnTo>
                <a:lnTo>
                  <a:pt x="1305732" y="1216778"/>
                </a:lnTo>
                <a:lnTo>
                  <a:pt x="882584" y="793630"/>
                </a:lnTo>
                <a:close/>
                <a:moveTo>
                  <a:pt x="281529" y="370483"/>
                </a:moveTo>
                <a:lnTo>
                  <a:pt x="704677" y="793630"/>
                </a:lnTo>
                <a:lnTo>
                  <a:pt x="281529" y="1216778"/>
                </a:lnTo>
                <a:lnTo>
                  <a:pt x="261762" y="1192882"/>
                </a:lnTo>
                <a:lnTo>
                  <a:pt x="225355" y="1139290"/>
                </a:lnTo>
                <a:lnTo>
                  <a:pt x="196330" y="1086555"/>
                </a:lnTo>
                <a:lnTo>
                  <a:pt x="171680" y="1029647"/>
                </a:lnTo>
                <a:lnTo>
                  <a:pt x="152682" y="972073"/>
                </a:lnTo>
                <a:lnTo>
                  <a:pt x="139322" y="913517"/>
                </a:lnTo>
                <a:lnTo>
                  <a:pt x="131029" y="853509"/>
                </a:lnTo>
                <a:lnTo>
                  <a:pt x="128457" y="793630"/>
                </a:lnTo>
                <a:lnTo>
                  <a:pt x="131029" y="733752"/>
                </a:lnTo>
                <a:lnTo>
                  <a:pt x="139322" y="673743"/>
                </a:lnTo>
                <a:lnTo>
                  <a:pt x="152682" y="615187"/>
                </a:lnTo>
                <a:lnTo>
                  <a:pt x="171680" y="557613"/>
                </a:lnTo>
                <a:lnTo>
                  <a:pt x="196329" y="500705"/>
                </a:lnTo>
                <a:lnTo>
                  <a:pt x="225355" y="447970"/>
                </a:lnTo>
                <a:lnTo>
                  <a:pt x="261762" y="394378"/>
                </a:lnTo>
                <a:close/>
                <a:moveTo>
                  <a:pt x="793630" y="128457"/>
                </a:moveTo>
                <a:lnTo>
                  <a:pt x="853510" y="131029"/>
                </a:lnTo>
                <a:lnTo>
                  <a:pt x="913515" y="139321"/>
                </a:lnTo>
                <a:lnTo>
                  <a:pt x="972076" y="152683"/>
                </a:lnTo>
                <a:lnTo>
                  <a:pt x="1029643" y="171679"/>
                </a:lnTo>
                <a:lnTo>
                  <a:pt x="1086560" y="196332"/>
                </a:lnTo>
                <a:lnTo>
                  <a:pt x="1139284" y="225352"/>
                </a:lnTo>
                <a:lnTo>
                  <a:pt x="1192888" y="261767"/>
                </a:lnTo>
                <a:lnTo>
                  <a:pt x="1216778" y="281529"/>
                </a:lnTo>
                <a:lnTo>
                  <a:pt x="793630" y="704677"/>
                </a:lnTo>
                <a:lnTo>
                  <a:pt x="370482" y="281529"/>
                </a:lnTo>
                <a:lnTo>
                  <a:pt x="394372" y="261767"/>
                </a:lnTo>
                <a:lnTo>
                  <a:pt x="447976" y="225352"/>
                </a:lnTo>
                <a:lnTo>
                  <a:pt x="500700" y="196332"/>
                </a:lnTo>
                <a:lnTo>
                  <a:pt x="557618" y="171679"/>
                </a:lnTo>
                <a:lnTo>
                  <a:pt x="615184" y="152683"/>
                </a:lnTo>
                <a:lnTo>
                  <a:pt x="673746" y="139321"/>
                </a:lnTo>
                <a:lnTo>
                  <a:pt x="733751" y="131029"/>
                </a:lnTo>
                <a:close/>
                <a:moveTo>
                  <a:pt x="793630" y="0"/>
                </a:moveTo>
                <a:cubicBezTo>
                  <a:pt x="355320" y="0"/>
                  <a:pt x="0" y="355320"/>
                  <a:pt x="0" y="793630"/>
                </a:cubicBezTo>
                <a:cubicBezTo>
                  <a:pt x="0" y="1231940"/>
                  <a:pt x="355320" y="1587260"/>
                  <a:pt x="793630" y="1587260"/>
                </a:cubicBezTo>
                <a:cubicBezTo>
                  <a:pt x="1231940" y="1587260"/>
                  <a:pt x="1587260" y="1231940"/>
                  <a:pt x="1587260" y="793630"/>
                </a:cubicBezTo>
                <a:cubicBezTo>
                  <a:pt x="1587260" y="355320"/>
                  <a:pt x="1231940" y="0"/>
                  <a:pt x="79363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AAB3F246-8806-44F8-AB87-AD2DF0B1D914}"/>
              </a:ext>
            </a:extLst>
          </p:cNvPr>
          <p:cNvGrpSpPr/>
          <p:nvPr/>
        </p:nvGrpSpPr>
        <p:grpSpPr>
          <a:xfrm>
            <a:off x="6113274" y="5212627"/>
            <a:ext cx="1368202" cy="715944"/>
            <a:chOff x="7686605" y="1423501"/>
            <a:chExt cx="1622403" cy="848962"/>
          </a:xfrm>
        </p:grpSpPr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B952C559-A2E7-4381-977D-A943F4C50F4E}"/>
                </a:ext>
              </a:extLst>
            </p:cNvPr>
            <p:cNvSpPr/>
            <p:nvPr/>
          </p:nvSpPr>
          <p:spPr>
            <a:xfrm flipH="1">
              <a:off x="8067674" y="1442829"/>
              <a:ext cx="1002029" cy="323106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2" name="フリーフォーム 464">
              <a:extLst>
                <a:ext uri="{FF2B5EF4-FFF2-40B4-BE49-F238E27FC236}">
                  <a16:creationId xmlns:a16="http://schemas.microsoft.com/office/drawing/2014/main" id="{E53F8EE0-93F4-475D-BD74-14CB8BDEE576}"/>
                </a:ext>
              </a:extLst>
            </p:cNvPr>
            <p:cNvSpPr/>
            <p:nvPr/>
          </p:nvSpPr>
          <p:spPr bwMode="auto">
            <a:xfrm flipH="1">
              <a:off x="7731186" y="1423501"/>
              <a:ext cx="1538594" cy="657424"/>
            </a:xfrm>
            <a:custGeom>
              <a:avLst/>
              <a:gdLst>
                <a:gd name="connsiteX0" fmla="*/ 1025016 w 1538594"/>
                <a:gd name="connsiteY0" fmla="*/ 31662 h 657424"/>
                <a:gd name="connsiteX1" fmla="*/ 1065766 w 1538594"/>
                <a:gd name="connsiteY1" fmla="*/ 328704 h 657424"/>
                <a:gd name="connsiteX2" fmla="*/ 695317 w 1538594"/>
                <a:gd name="connsiteY2" fmla="*/ 328704 h 657424"/>
                <a:gd name="connsiteX3" fmla="*/ 687416 w 1538594"/>
                <a:gd name="connsiteY3" fmla="*/ 31663 h 657424"/>
                <a:gd name="connsiteX4" fmla="*/ 636446 w 1538594"/>
                <a:gd name="connsiteY4" fmla="*/ 31663 h 657424"/>
                <a:gd name="connsiteX5" fmla="*/ 628545 w 1538594"/>
                <a:gd name="connsiteY5" fmla="*/ 328704 h 657424"/>
                <a:gd name="connsiteX6" fmla="*/ 213743 w 1538594"/>
                <a:gd name="connsiteY6" fmla="*/ 328704 h 657424"/>
                <a:gd name="connsiteX7" fmla="*/ 310995 w 1538594"/>
                <a:gd name="connsiteY7" fmla="*/ 31662 h 657424"/>
                <a:gd name="connsiteX8" fmla="*/ 1089918 w 1538594"/>
                <a:gd name="connsiteY8" fmla="*/ 0 h 657424"/>
                <a:gd name="connsiteX9" fmla="*/ 252982 w 1538594"/>
                <a:gd name="connsiteY9" fmla="*/ 0 h 657424"/>
                <a:gd name="connsiteX10" fmla="*/ 146483 w 1538594"/>
                <a:gd name="connsiteY10" fmla="*/ 325288 h 657424"/>
                <a:gd name="connsiteX11" fmla="*/ 61173 w 1538594"/>
                <a:gd name="connsiteY11" fmla="*/ 325288 h 657424"/>
                <a:gd name="connsiteX12" fmla="*/ 0 w 1538594"/>
                <a:gd name="connsiteY12" fmla="*/ 386461 h 657424"/>
                <a:gd name="connsiteX13" fmla="*/ 0 w 1538594"/>
                <a:gd name="connsiteY13" fmla="*/ 596251 h 657424"/>
                <a:gd name="connsiteX14" fmla="*/ 61173 w 1538594"/>
                <a:gd name="connsiteY14" fmla="*/ 657424 h 657424"/>
                <a:gd name="connsiteX15" fmla="*/ 1477421 w 1538594"/>
                <a:gd name="connsiteY15" fmla="*/ 657424 h 657424"/>
                <a:gd name="connsiteX16" fmla="*/ 1538594 w 1538594"/>
                <a:gd name="connsiteY16" fmla="*/ 596251 h 657424"/>
                <a:gd name="connsiteX17" fmla="*/ 1538594 w 1538594"/>
                <a:gd name="connsiteY17" fmla="*/ 386461 h 657424"/>
                <a:gd name="connsiteX18" fmla="*/ 1477421 w 1538594"/>
                <a:gd name="connsiteY18" fmla="*/ 325288 h 657424"/>
                <a:gd name="connsiteX19" fmla="*/ 1198081 w 1538594"/>
                <a:gd name="connsiteY19" fmla="*/ 325288 h 657424"/>
                <a:gd name="connsiteX20" fmla="*/ 1199199 w 1538594"/>
                <a:gd name="connsiteY20" fmla="*/ 328704 h 657424"/>
                <a:gd name="connsiteX21" fmla="*/ 1101269 w 1538594"/>
                <a:gd name="connsiteY21" fmla="*/ 328704 h 657424"/>
                <a:gd name="connsiteX22" fmla="*/ 1060519 w 1538594"/>
                <a:gd name="connsiteY22" fmla="*/ 31662 h 657424"/>
                <a:gd name="connsiteX23" fmla="*/ 1100284 w 1538594"/>
                <a:gd name="connsiteY23" fmla="*/ 31662 h 65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38594" h="657424">
                  <a:moveTo>
                    <a:pt x="1025016" y="31662"/>
                  </a:moveTo>
                  <a:lnTo>
                    <a:pt x="1065766" y="328704"/>
                  </a:lnTo>
                  <a:lnTo>
                    <a:pt x="695317" y="328704"/>
                  </a:lnTo>
                  <a:lnTo>
                    <a:pt x="687416" y="31663"/>
                  </a:lnTo>
                  <a:lnTo>
                    <a:pt x="636446" y="31663"/>
                  </a:lnTo>
                  <a:lnTo>
                    <a:pt x="628545" y="328704"/>
                  </a:lnTo>
                  <a:lnTo>
                    <a:pt x="213743" y="328704"/>
                  </a:lnTo>
                  <a:lnTo>
                    <a:pt x="310995" y="31662"/>
                  </a:lnTo>
                  <a:close/>
                  <a:moveTo>
                    <a:pt x="1089918" y="0"/>
                  </a:moveTo>
                  <a:lnTo>
                    <a:pt x="252982" y="0"/>
                  </a:lnTo>
                  <a:lnTo>
                    <a:pt x="146483" y="325288"/>
                  </a:lnTo>
                  <a:lnTo>
                    <a:pt x="61173" y="325288"/>
                  </a:lnTo>
                  <a:cubicBezTo>
                    <a:pt x="27388" y="325288"/>
                    <a:pt x="0" y="352676"/>
                    <a:pt x="0" y="386461"/>
                  </a:cubicBezTo>
                  <a:lnTo>
                    <a:pt x="0" y="596251"/>
                  </a:lnTo>
                  <a:cubicBezTo>
                    <a:pt x="0" y="630036"/>
                    <a:pt x="27388" y="657424"/>
                    <a:pt x="61173" y="657424"/>
                  </a:cubicBezTo>
                  <a:lnTo>
                    <a:pt x="1477421" y="657424"/>
                  </a:lnTo>
                  <a:cubicBezTo>
                    <a:pt x="1511206" y="657424"/>
                    <a:pt x="1538594" y="630036"/>
                    <a:pt x="1538594" y="596251"/>
                  </a:cubicBezTo>
                  <a:lnTo>
                    <a:pt x="1538594" y="386461"/>
                  </a:lnTo>
                  <a:cubicBezTo>
                    <a:pt x="1538594" y="352676"/>
                    <a:pt x="1511206" y="325288"/>
                    <a:pt x="1477421" y="325288"/>
                  </a:cubicBezTo>
                  <a:lnTo>
                    <a:pt x="1198081" y="325288"/>
                  </a:lnTo>
                  <a:lnTo>
                    <a:pt x="1199199" y="328704"/>
                  </a:lnTo>
                  <a:lnTo>
                    <a:pt x="1101269" y="328704"/>
                  </a:lnTo>
                  <a:lnTo>
                    <a:pt x="1060519" y="31662"/>
                  </a:lnTo>
                  <a:lnTo>
                    <a:pt x="1100284" y="3166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483DDA15-57F0-4EC0-8A12-A380118D1808}"/>
                </a:ext>
              </a:extLst>
            </p:cNvPr>
            <p:cNvGrpSpPr/>
            <p:nvPr/>
          </p:nvGrpSpPr>
          <p:grpSpPr>
            <a:xfrm>
              <a:off x="7759248" y="1684526"/>
              <a:ext cx="1509818" cy="587937"/>
              <a:chOff x="480136" y="1821138"/>
              <a:chExt cx="1509818" cy="587937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38211002-B8D4-467D-A3B3-44CB756F3CEF}"/>
                  </a:ext>
                </a:extLst>
              </p:cNvPr>
              <p:cNvGrpSpPr/>
              <p:nvPr/>
            </p:nvGrpSpPr>
            <p:grpSpPr>
              <a:xfrm flipH="1">
                <a:off x="480136" y="1954000"/>
                <a:ext cx="1509818" cy="183768"/>
                <a:chOff x="447435" y="1954000"/>
                <a:chExt cx="1509818" cy="183768"/>
              </a:xfrm>
            </p:grpSpPr>
            <p:sp>
              <p:nvSpPr>
                <p:cNvPr id="133" name="円/楕円 165">
                  <a:extLst>
                    <a:ext uri="{FF2B5EF4-FFF2-40B4-BE49-F238E27FC236}">
                      <a16:creationId xmlns:a16="http://schemas.microsoft.com/office/drawing/2014/main" id="{50642105-D654-4FBE-9ABF-C6F044203F61}"/>
                    </a:ext>
                  </a:extLst>
                </p:cNvPr>
                <p:cNvSpPr/>
                <p:nvPr/>
              </p:nvSpPr>
              <p:spPr>
                <a:xfrm>
                  <a:off x="1916602" y="1960895"/>
                  <a:ext cx="40651" cy="128943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角丸四角形 476">
                  <a:extLst>
                    <a:ext uri="{FF2B5EF4-FFF2-40B4-BE49-F238E27FC236}">
                      <a16:creationId xmlns:a16="http://schemas.microsoft.com/office/drawing/2014/main" id="{FD187942-2A87-4FEB-97DD-0704C36B84D5}"/>
                    </a:ext>
                  </a:extLst>
                </p:cNvPr>
                <p:cNvSpPr/>
                <p:nvPr/>
              </p:nvSpPr>
              <p:spPr bwMode="auto">
                <a:xfrm>
                  <a:off x="1752360" y="195400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" name="角丸四角形 477">
                  <a:extLst>
                    <a:ext uri="{FF2B5EF4-FFF2-40B4-BE49-F238E27FC236}">
                      <a16:creationId xmlns:a16="http://schemas.microsoft.com/office/drawing/2014/main" id="{1428FBBC-F551-4828-BED1-EA08AB09FEB6}"/>
                    </a:ext>
                  </a:extLst>
                </p:cNvPr>
                <p:cNvSpPr/>
                <p:nvPr/>
              </p:nvSpPr>
              <p:spPr bwMode="auto">
                <a:xfrm>
                  <a:off x="1170250" y="1954000"/>
                  <a:ext cx="96890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" name="角丸四角形 478">
                  <a:extLst>
                    <a:ext uri="{FF2B5EF4-FFF2-40B4-BE49-F238E27FC236}">
                      <a16:creationId xmlns:a16="http://schemas.microsoft.com/office/drawing/2014/main" id="{9CDAC083-9334-42CE-A2B8-5CECDB7D0F78}"/>
                    </a:ext>
                  </a:extLst>
                </p:cNvPr>
                <p:cNvSpPr/>
                <p:nvPr/>
              </p:nvSpPr>
              <p:spPr bwMode="auto">
                <a:xfrm>
                  <a:off x="447435" y="1985808"/>
                  <a:ext cx="70516" cy="59950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" name="角丸四角形 479">
                  <a:extLst>
                    <a:ext uri="{FF2B5EF4-FFF2-40B4-BE49-F238E27FC236}">
                      <a16:creationId xmlns:a16="http://schemas.microsoft.com/office/drawing/2014/main" id="{BEC10AE0-556A-4615-9C6A-8272078A1FC1}"/>
                    </a:ext>
                  </a:extLst>
                </p:cNvPr>
                <p:cNvSpPr/>
                <p:nvPr/>
              </p:nvSpPr>
              <p:spPr bwMode="auto">
                <a:xfrm>
                  <a:off x="447435" y="2042958"/>
                  <a:ext cx="70516" cy="94810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30" name="角丸四角形 472">
                <a:extLst>
                  <a:ext uri="{FF2B5EF4-FFF2-40B4-BE49-F238E27FC236}">
                    <a16:creationId xmlns:a16="http://schemas.microsoft.com/office/drawing/2014/main" id="{5B6887AE-86D0-43C2-BB88-6D8A07170F3A}"/>
                  </a:ext>
                </a:extLst>
              </p:cNvPr>
              <p:cNvSpPr/>
              <p:nvPr/>
            </p:nvSpPr>
            <p:spPr bwMode="auto">
              <a:xfrm flipH="1">
                <a:off x="877846" y="1821138"/>
                <a:ext cx="97593" cy="79997"/>
              </a:xfrm>
              <a:prstGeom prst="roundRect">
                <a:avLst>
                  <a:gd name="adj" fmla="val 3571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パイ 158">
                <a:extLst>
                  <a:ext uri="{FF2B5EF4-FFF2-40B4-BE49-F238E27FC236}">
                    <a16:creationId xmlns:a16="http://schemas.microsoft.com/office/drawing/2014/main" id="{E38069B8-FE4C-472F-A133-BBBF5EBBFBAE}"/>
                  </a:ext>
                </a:extLst>
              </p:cNvPr>
              <p:cNvSpPr/>
              <p:nvPr/>
            </p:nvSpPr>
            <p:spPr bwMode="auto">
              <a:xfrm>
                <a:off x="584812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パイ 155">
                <a:extLst>
                  <a:ext uri="{FF2B5EF4-FFF2-40B4-BE49-F238E27FC236}">
                    <a16:creationId xmlns:a16="http://schemas.microsoft.com/office/drawing/2014/main" id="{0CAC6451-89AC-45C5-AB68-EFE6A1CFE08E}"/>
                  </a:ext>
                </a:extLst>
              </p:cNvPr>
              <p:cNvSpPr/>
              <p:nvPr/>
            </p:nvSpPr>
            <p:spPr bwMode="auto">
              <a:xfrm>
                <a:off x="1516357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24" name="角丸四角形 466">
              <a:extLst>
                <a:ext uri="{FF2B5EF4-FFF2-40B4-BE49-F238E27FC236}">
                  <a16:creationId xmlns:a16="http://schemas.microsoft.com/office/drawing/2014/main" id="{F8CBF7F7-29E3-436D-AB4A-5D3796C39CB8}"/>
                </a:ext>
              </a:extLst>
            </p:cNvPr>
            <p:cNvSpPr/>
            <p:nvPr/>
          </p:nvSpPr>
          <p:spPr>
            <a:xfrm flipH="1">
              <a:off x="7686605" y="198988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5" name="円/楕円 159">
              <a:extLst>
                <a:ext uri="{FF2B5EF4-FFF2-40B4-BE49-F238E27FC236}">
                  <a16:creationId xmlns:a16="http://schemas.microsoft.com/office/drawing/2014/main" id="{1CB91BDD-5C45-488E-803F-3573214CD07E}"/>
                </a:ext>
              </a:extLst>
            </p:cNvPr>
            <p:cNvSpPr/>
            <p:nvPr/>
          </p:nvSpPr>
          <p:spPr>
            <a:xfrm flipH="1">
              <a:off x="7897466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6" name="円/楕円 160">
              <a:extLst>
                <a:ext uri="{FF2B5EF4-FFF2-40B4-BE49-F238E27FC236}">
                  <a16:creationId xmlns:a16="http://schemas.microsoft.com/office/drawing/2014/main" id="{C5D892E8-0A3E-4358-ACAE-B27C72A4ABD7}"/>
                </a:ext>
              </a:extLst>
            </p:cNvPr>
            <p:cNvSpPr/>
            <p:nvPr/>
          </p:nvSpPr>
          <p:spPr>
            <a:xfrm flipH="1">
              <a:off x="7962584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7" name="円/楕円 156">
              <a:extLst>
                <a:ext uri="{FF2B5EF4-FFF2-40B4-BE49-F238E27FC236}">
                  <a16:creationId xmlns:a16="http://schemas.microsoft.com/office/drawing/2014/main" id="{10A48D57-2A40-4704-858B-537525412955}"/>
                </a:ext>
              </a:extLst>
            </p:cNvPr>
            <p:cNvSpPr/>
            <p:nvPr/>
          </p:nvSpPr>
          <p:spPr>
            <a:xfrm flipH="1">
              <a:off x="8829011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8" name="円/楕円 157">
              <a:extLst>
                <a:ext uri="{FF2B5EF4-FFF2-40B4-BE49-F238E27FC236}">
                  <a16:creationId xmlns:a16="http://schemas.microsoft.com/office/drawing/2014/main" id="{8978CD36-8733-4119-83AD-A69D11EFFC16}"/>
                </a:ext>
              </a:extLst>
            </p:cNvPr>
            <p:cNvSpPr/>
            <p:nvPr/>
          </p:nvSpPr>
          <p:spPr>
            <a:xfrm flipH="1">
              <a:off x="8894129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38" name="矢印: 右 137">
            <a:extLst>
              <a:ext uri="{FF2B5EF4-FFF2-40B4-BE49-F238E27FC236}">
                <a16:creationId xmlns:a16="http://schemas.microsoft.com/office/drawing/2014/main" id="{EA722C26-FE9A-4A92-AEF4-D45D52E2AB03}"/>
              </a:ext>
            </a:extLst>
          </p:cNvPr>
          <p:cNvSpPr/>
          <p:nvPr/>
        </p:nvSpPr>
        <p:spPr>
          <a:xfrm>
            <a:off x="4567866" y="14224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C586F251-2781-4D38-A101-C4A665F913C7}"/>
              </a:ext>
            </a:extLst>
          </p:cNvPr>
          <p:cNvSpPr txBox="1"/>
          <p:nvPr/>
        </p:nvSpPr>
        <p:spPr>
          <a:xfrm>
            <a:off x="4509105" y="10299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sp>
        <p:nvSpPr>
          <p:cNvPr id="140" name="矢印: 右 139">
            <a:extLst>
              <a:ext uri="{FF2B5EF4-FFF2-40B4-BE49-F238E27FC236}">
                <a16:creationId xmlns:a16="http://schemas.microsoft.com/office/drawing/2014/main" id="{113AAB24-4F58-46B5-B929-1C226D80DD83}"/>
              </a:ext>
            </a:extLst>
          </p:cNvPr>
          <p:cNvSpPr/>
          <p:nvPr/>
        </p:nvSpPr>
        <p:spPr>
          <a:xfrm>
            <a:off x="4567866" y="35179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19F2D26D-E521-4E42-AD4F-FAA61E124A4F}"/>
              </a:ext>
            </a:extLst>
          </p:cNvPr>
          <p:cNvSpPr txBox="1"/>
          <p:nvPr/>
        </p:nvSpPr>
        <p:spPr>
          <a:xfrm>
            <a:off x="4509105" y="31254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sp>
        <p:nvSpPr>
          <p:cNvPr id="142" name="矢印: 右 141">
            <a:extLst>
              <a:ext uri="{FF2B5EF4-FFF2-40B4-BE49-F238E27FC236}">
                <a16:creationId xmlns:a16="http://schemas.microsoft.com/office/drawing/2014/main" id="{326FA5E1-01D9-4694-A16D-C598299E67E7}"/>
              </a:ext>
            </a:extLst>
          </p:cNvPr>
          <p:cNvSpPr/>
          <p:nvPr/>
        </p:nvSpPr>
        <p:spPr>
          <a:xfrm>
            <a:off x="4567866" y="54483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77761DBC-9E00-436E-94DB-AE35B7262E6A}"/>
              </a:ext>
            </a:extLst>
          </p:cNvPr>
          <p:cNvSpPr txBox="1"/>
          <p:nvPr/>
        </p:nvSpPr>
        <p:spPr>
          <a:xfrm>
            <a:off x="4509105" y="50558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</p:spTree>
    <p:extLst>
      <p:ext uri="{BB962C8B-B14F-4D97-AF65-F5344CB8AC3E}">
        <p14:creationId xmlns:p14="http://schemas.microsoft.com/office/powerpoint/2010/main" val="2213054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</TotalTime>
  <Words>3</Words>
  <Application>Microsoft Office PowerPoint</Application>
  <PresentationFormat>A4 210 x 297 mm</PresentationFormat>
  <Paragraphs>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pptxc80_丸形禁止マーク作成用の図形素材</dc:title>
  <dc:subject>pptxc80_丸形禁止マーク作成用の図形素材</dc:subject>
  <dc:creator>でじけろお</dc:creator>
  <cp:revision>1</cp:revision>
  <dcterms:created xsi:type="dcterms:W3CDTF">2018-05-20T00:31:01Z</dcterms:created>
  <dcterms:modified xsi:type="dcterms:W3CDTF">2020-01-30T00:42:43Z</dcterms:modified>
  <cp:version>1</cp:version>
</cp:coreProperties>
</file>